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293" r:id="rId5"/>
    <p:sldId id="305" r:id="rId6"/>
    <p:sldId id="297" r:id="rId7"/>
    <p:sldId id="309" r:id="rId8"/>
    <p:sldId id="313" r:id="rId9"/>
    <p:sldId id="314" r:id="rId10"/>
    <p:sldId id="310" r:id="rId11"/>
    <p:sldId id="294" r:id="rId12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2522"/>
    <a:srgbClr val="E8E8E8"/>
    <a:srgbClr val="F9EB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FBFCEE-1A9E-3E7D-FB03-BFA8BD19FB39}" v="39" dt="2025-11-09T11:26:08.503"/>
    <p1510:client id="{73717E92-EC3A-4C5B-891F-11FD6CC92588}" v="422" dt="2025-11-09T11:46:49.686"/>
    <p1510:client id="{91E0076F-B135-F9B7-05B1-2979886009C3}" v="246" dt="2025-11-09T11:45:52.419"/>
  </p1510:revLst>
</p1510:revInfo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37.3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1.16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2712 208 24575,'11'5'0,"-11"-5"0,0 0 0,1 1 0,-1-1 0,0 1 0,1-1 0,-1 0 0,1 1 0,-1-1 0,1 0 0,-1 0 0,1 1 0,-1-1 0,1 0 0,-1 0 0,1 0 0,-1 0 0,1 1 0,-1-1 0,1 0 0,-1 0 0,1 0 0,-1 0 0,1 0 0,-1 0 0,1 0 0,-1-1 0,1 1 0,-1 0 0,1 0 0,-1 0 0,1 0 0,-1-1 0,1 1 0,-1 0 0,1-1 0,-1 1 0,1 0 0,-1-1 0,0 1 0,1 0 0,-1-1 0,0 1 0,1-1 0,-1 1 0,0-1 0,1 0 0,3-12 0,-1-1 0,0 0 0,-1 0 0,0 0 0,-2 0 0,1 0 0,-3-23 0,1 2 0,1-4 0,-1 38 0,1 9 0,-1 68 0,-5 174 0,1-196 0,-2 0 0,-21 87 0,28-140 0,-1 0 0,1 0 0,0 1 0,0-1 0,-1 0 0,1 0 0,-1 0 0,1 0 0,-1 1 0,1-1 0,-1 0 0,0 0 0,1 0 0,-1 0 0,0 0 0,-1 1 0,-4-15 0,3-38 0,3 50 0,0-22 0,0 15 0,1-1 0,-2 1 0,1-1 0,-1 1 0,0 0 0,-1 0 0,-3-10 0,3 17 0,0 7 0,-3 37 0,2 1 0,3 54 0,1-33 0,-3 33 0,-5 0 0,-3-1 0,-5 0 0,-4-1 0,-45 135 0,51-200 0,-1 0 0,-1-2 0,-1 0 0,-35 46 0,39-58 0,-6 14 0,1 0 0,1 1 0,2 1 0,-12 45 0,14-46 0,-102 269 0,99-251 0,2 1 0,3 0 0,-4 53 0,6-41 0,-21 83 0,-14 31 0,27-101 0,-41 120 0,-115 329 0,141-429 0,15-49 0,-12 57 0,21-75 0,-2 0 0,-21 47 0,18-48 0,1 0 0,-12 51 0,5 43 0,-7 32 0,7-73 0,11-43 0,-2 0 0,-2 0 0,-17 40 0,-3-13 0,6-14 0,2 1 0,2 1 0,3 1 0,-15 66 0,23-75 0,-22 63 0,17-66 0,-15 81 0,19-72 0,-2-1 0,-3 0 0,-31 68 0,-22 70 0,48-125 0,-3-2 0,-46 86 0,-8 18 0,71-150 0,-160 366 0,154-351 0,1 2 0,-11 49 0,13-45 0,-20 51 0,-161 313 0,163-347 0,2 1 0,-35 107 0,3 1 0,2-10 0,46-112 0,6-23 0,-1 0 0,-1 0 0,-12 26 0,-11 10 0,-46 99 0,21 9 0,33-95 0,21-66 0,-12 30 0,12-31 0,0 1 0,0 0 0,0-1 0,0 1 0,0-1 0,0 1 0,0 0 0,0-1 0,0 1 0,-1-1 0,1 1 0,0 0 0,0-1 0,0 1 0,-1 0 0,1-1 0,0 1 0,0 0 0,-1-1 0,1 1 0,0 0 0,-1 0 0,1-1 0,0 1 0,-1 0 0,1 0 0,0 0 0,-1 0 0,1-1 0,0 1 0,-1 0 0,1 0 0,0 0 0,-1 0 0,1 0 0,-1 0 0,1 0 0,0 0 0,-1 0 0,1 0 0,-1 0 0,1 0 0,0 0 0,-1 0 0,1 0 0,-1 1 0,1-1 0,0 0 0,-1 0 0,1 0 0,0 1 0,-1-1 0,1 0 0,0 0 0,-1 1 0,1-1 0,0 0 0,0 0 0,-1 1 0,1-1 0,0 0 0,0 1 0,0-1 0,-1 1 0,1-1 0,0 0 0,0 1 0,0 0 0,-21-94-1365,9 37-5461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2.78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1618 633 24575,'-3'5'0,"-1"1"0,1-1 0,0 0 0,0 1 0,1 0 0,0 0 0,0 0 0,0 0 0,1 0 0,-2 12 0,-2 7 0,-63 201 0,-14 63 0,64-219 0,-55 133 0,42-124 0,24-62 0,0 5 0,-2 1 0,0-2 0,-2 1 0,0-1 0,-19 25 0,28-44 0,-1 1 0,0 0 0,1-1 0,-1 1 0,0-1 0,0 0 0,-1 0 0,1 0 0,0-1 0,-1 1 0,1-1 0,-7 2 0,9-2 0,-1-1 0,1 0 0,-1 0 0,1 0 0,0 0 0,-1 0 0,1 0 0,-1 0 0,1-1 0,0 1 0,-1 0 0,1-1 0,0 1 0,-1-1 0,1 0 0,0 1 0,0-1 0,-1 0 0,1 0 0,0 1 0,0-1 0,0 0 0,0 0 0,0-1 0,0 1 0,0 0 0,1 0 0,-1 0 0,0 0 0,1-1 0,-1 1 0,1 0 0,-1-1 0,1 1 0,-1-3 0,-5-23 0,1 0 0,2 0 0,1 0 0,2-53 0,0 23 0,1-799 0,1 303 0,-1 531 0,0 15 0,-1 0 0,1 1 0,-1-1 0,-1 0 0,1 0 0,-1 0 0,0 1 0,-1-1 0,0 1 0,0-1 0,-4-9 0,5 15 0,0 1 0,1-1 0,-1 0 0,0 1 0,0 0 0,0-1 0,1 1 0,-1-1 0,0 1 0,0 0 0,0-1 0,0 1 0,0 0 0,1 0 0,-1 0 0,0 0 0,0 0 0,0 0 0,0 0 0,0 0 0,0 0 0,0 0 0,0 1 0,1-1 0,-1 0 0,0 0 0,0 1 0,0-1 0,0 1 0,1-1 0,-1 1 0,0-1 0,0 1 0,1-1 0,-2 2 0,-31 27 0,23-20 0,-6 4 0,-2 0 0,1-1 0,-2-1 0,1-1 0,-2 0 0,1-1 0,-1-2 0,0 0 0,-1-1 0,-33 6 0,-12-4 0,-1-3 0,-71-4 0,72-2 0,-1 3 0,-70 12 0,112-10 0,-3 0 0,0 2 0,-38 13 0,59-18 0,1 2 0,0-1 0,0 1 0,1 0 0,-1 0 0,1 1 0,-1-1 0,1 1 0,0 0 0,0 1 0,1-1 0,-1 1 0,1 0 0,0 0 0,1 1 0,-5 7 0,2 1 0,2 0 0,0 0 0,1 0 0,0 0 0,1 0 0,0 17 0,3 92 0,1-70 0,-1-19 0,0 40 0,19 133 0,-17-186 0,2 0 0,0 0 0,2 0 0,0-1 0,1 0 0,1 0 0,1-1 0,1 0 0,0-1 0,27 32 0,-29-42-76,-1 1 1,1-2-1,1 1 0,-1-1 0,1-1 0,1 0 0,-1 0 0,1-1 1,0 0-1,0-1 0,0 0 0,1-1 0,0 0 0,-1-1 1,1 0-1,0-1 0,15-1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5.9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793 0 24575,'-1'19'0,"-1"0"0,-4 21 0,-4 25 0,8-33 0,-2-1 0,-2 1 0,0-1 0,-2 0 0,-17 42 0,9-31 0,1 2 0,-10 57 0,-25 73 0,6-29 0,34-103 0,-3 10 0,1 1 0,3 0 0,-3 75 0,10-91 0,-2 0 0,-12 49 0,8-44 0,-4 53 0,10-78 0,-1 0 0,-1 0 0,0-1 0,-11 29 0,7-24 0,-9 41 0,1 6 0,-32 87 0,28-97 0,2 1 0,-14 80 0,29-105 0,1 41 0,3-44 0,-8 58 0,-29 133 0,32-199 0,-2 0 0,0-1 0,-13 31 0,-11 37 0,22-64 0,-1 0 0,-15 32 0,-1 1 0,20-42 0,0 1 0,2-1 0,0 1 0,1 0 0,0 23 0,2-23 0,-1 0 0,-1 0 0,-1-1 0,0 1 0,-8 24 0,-8 3 0,11-29 0,1 1 0,1-1 0,0 1 0,2 0 0,0 1 0,0-1 0,0 26 0,-3 73-1365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37.3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1.16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2712 208 24575,'11'5'0,"-11"-5"0,0 0 0,1 1 0,-1-1 0,0 1 0,1-1 0,-1 0 0,1 1 0,-1-1 0,1 0 0,-1 0 0,1 1 0,-1-1 0,1 0 0,-1 0 0,1 0 0,-1 0 0,1 1 0,-1-1 0,1 0 0,-1 0 0,1 0 0,-1 0 0,1 0 0,-1 0 0,1 0 0,-1-1 0,1 1 0,-1 0 0,1 0 0,-1 0 0,1 0 0,-1-1 0,1 1 0,-1 0 0,1-1 0,-1 1 0,1 0 0,-1-1 0,0 1 0,1 0 0,-1-1 0,0 1 0,1-1 0,-1 1 0,0-1 0,1 0 0,3-12 0,-1-1 0,0 0 0,-1 0 0,0 0 0,-2 0 0,1 0 0,-3-23 0,1 2 0,1-4 0,-1 38 0,1 9 0,-1 68 0,-5 174 0,1-196 0,-2 0 0,-21 87 0,28-140 0,-1 0 0,1 0 0,0 1 0,0-1 0,-1 0 0,1 0 0,-1 0 0,1 0 0,-1 1 0,1-1 0,-1 0 0,0 0 0,1 0 0,-1 0 0,0 0 0,-1 1 0,-4-15 0,3-38 0,3 50 0,0-22 0,0 15 0,1-1 0,-2 1 0,1-1 0,-1 1 0,0 0 0,-1 0 0,-3-10 0,3 17 0,0 7 0,-3 37 0,2 1 0,3 54 0,1-33 0,-3 33 0,-5 0 0,-3-1 0,-5 0 0,-4-1 0,-45 135 0,51-200 0,-1 0 0,-1-2 0,-1 0 0,-35 46 0,39-58 0,-6 14 0,1 0 0,1 1 0,2 1 0,-12 45 0,14-46 0,-102 269 0,99-251 0,2 1 0,3 0 0,-4 53 0,6-41 0,-21 83 0,-14 31 0,27-101 0,-41 120 0,-115 329 0,141-429 0,15-49 0,-12 57 0,21-75 0,-2 0 0,-21 47 0,18-48 0,1 0 0,-12 51 0,5 43 0,-7 32 0,7-73 0,11-43 0,-2 0 0,-2 0 0,-17 40 0,-3-13 0,6-14 0,2 1 0,2 1 0,3 1 0,-15 66 0,23-75 0,-22 63 0,17-66 0,-15 81 0,19-72 0,-2-1 0,-3 0 0,-31 68 0,-22 70 0,48-125 0,-3-2 0,-46 86 0,-8 18 0,71-150 0,-160 366 0,154-351 0,1 2 0,-11 49 0,13-45 0,-20 51 0,-161 313 0,163-347 0,2 1 0,-35 107 0,3 1 0,2-10 0,46-112 0,6-23 0,-1 0 0,-1 0 0,-12 26 0,-11 10 0,-46 99 0,21 9 0,33-95 0,21-66 0,-12 30 0,12-31 0,0 1 0,0 0 0,0-1 0,0 1 0,0-1 0,0 1 0,0 0 0,0-1 0,0 1 0,-1-1 0,1 1 0,0 0 0,0-1 0,0 1 0,-1 0 0,1-1 0,0 1 0,0 0 0,-1-1 0,1 1 0,0 0 0,-1 0 0,1-1 0,0 1 0,-1 0 0,1 0 0,0 0 0,-1 0 0,1-1 0,0 1 0,-1 0 0,1 0 0,0 0 0,-1 0 0,1 0 0,-1 0 0,1 0 0,0 0 0,-1 0 0,1 0 0,-1 0 0,1 0 0,0 0 0,-1 0 0,1 0 0,-1 1 0,1-1 0,0 0 0,-1 0 0,1 0 0,0 1 0,-1-1 0,1 0 0,0 0 0,-1 1 0,1-1 0,0 0 0,0 0 0,-1 1 0,1-1 0,0 0 0,0 1 0,0-1 0,-1 1 0,1-1 0,0 0 0,0 1 0,0 0 0,-21-94-1365,9 37-5461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2.78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1618 633 24575,'-3'5'0,"-1"1"0,1-1 0,0 0 0,0 1 0,1 0 0,0 0 0,0 0 0,0 0 0,1 0 0,-2 12 0,-2 7 0,-63 201 0,-14 63 0,64-219 0,-55 133 0,42-124 0,24-62 0,0 5 0,-2 1 0,0-2 0,-2 1 0,0-1 0,-19 25 0,28-44 0,-1 1 0,0 0 0,1-1 0,-1 1 0,0-1 0,0 0 0,-1 0 0,1 0 0,0-1 0,-1 1 0,1-1 0,-7 2 0,9-2 0,-1-1 0,1 0 0,-1 0 0,1 0 0,0 0 0,-1 0 0,1 0 0,-1 0 0,1-1 0,0 1 0,-1 0 0,1-1 0,0 1 0,-1-1 0,1 0 0,0 1 0,0-1 0,-1 0 0,1 0 0,0 1 0,0-1 0,0 0 0,0 0 0,0-1 0,0 1 0,0 0 0,1 0 0,-1 0 0,0 0 0,1-1 0,-1 1 0,1 0 0,-1-1 0,1 1 0,-1-3 0,-5-23 0,1 0 0,2 0 0,1 0 0,2-53 0,0 23 0,1-799 0,1 303 0,-1 531 0,0 15 0,-1 0 0,1 1 0,-1-1 0,-1 0 0,1 0 0,-1 0 0,0 1 0,-1-1 0,0 1 0,0-1 0,-4-9 0,5 15 0,0 1 0,1-1 0,-1 0 0,0 1 0,0 0 0,0-1 0,1 1 0,-1-1 0,0 1 0,0 0 0,0-1 0,0 1 0,0 0 0,1 0 0,-1 0 0,0 0 0,0 0 0,0 0 0,0 0 0,0 0 0,0 0 0,0 0 0,0 1 0,1-1 0,-1 0 0,0 0 0,0 1 0,0-1 0,0 1 0,1-1 0,-1 1 0,0-1 0,0 1 0,1-1 0,-2 2 0,-31 27 0,23-20 0,-6 4 0,-2 0 0,1-1 0,-2-1 0,1-1 0,-2 0 0,1-1 0,-1-2 0,0 0 0,-1-1 0,-33 6 0,-12-4 0,-1-3 0,-71-4 0,72-2 0,-1 3 0,-70 12 0,112-10 0,-3 0 0,0 2 0,-38 13 0,59-18 0,1 2 0,0-1 0,0 1 0,1 0 0,-1 0 0,1 1 0,-1-1 0,1 1 0,0 0 0,0 1 0,1-1 0,-1 1 0,1 0 0,0 0 0,1 1 0,-5 7 0,2 1 0,2 0 0,0 0 0,1 0 0,0 0 0,1 0 0,0 17 0,3 92 0,1-70 0,-1-19 0,0 40 0,19 133 0,-17-186 0,2 0 0,0 0 0,2 0 0,0-1 0,1 0 0,1 0 0,1-1 0,1 0 0,0-1 0,27 32 0,-29-42-76,-1 1 1,1-2-1,1 1 0,-1-1 0,1-1 0,1 0 0,-1 0 0,1-1 1,0 0-1,0-1 0,0 0 0,1-1 0,0 0 0,-1-1 1,1 0-1,0-1 0,15-1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5.9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793 0 24575,'-1'19'0,"-1"0"0,-4 21 0,-4 25 0,8-33 0,-2-1 0,-2 1 0,0-1 0,-2 0 0,-17 42 0,9-31 0,1 2 0,-10 57 0,-25 73 0,6-29 0,34-103 0,-3 10 0,1 1 0,3 0 0,-3 75 0,10-91 0,-2 0 0,-12 49 0,8-44 0,-4 53 0,10-78 0,-1 0 0,-1 0 0,0-1 0,-11 29 0,7-24 0,-9 41 0,1 6 0,-32 87 0,28-97 0,2 1 0,-14 80 0,29-105 0,1 41 0,3-44 0,-8 58 0,-29 133 0,32-199 0,-2 0 0,0-1 0,-13 31 0,-11 37 0,22-64 0,-1 0 0,-15 32 0,-1 1 0,20-42 0,0 1 0,2-1 0,0 1 0,1 0 0,0 23 0,2-23 0,-1 0 0,-1 0 0,-1-1 0,0 1 0,-8 24 0,-8 3 0,11-29 0,1 1 0,1-1 0,0 1 0,2 0 0,0 1 0,0-1 0,0 26 0,-3 73-1365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37.3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1.16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2712 208 24575,'11'5'0,"-11"-5"0,0 0 0,1 1 0,-1-1 0,0 1 0,1-1 0,-1 0 0,1 1 0,-1-1 0,1 0 0,-1 0 0,1 1 0,-1-1 0,1 0 0,-1 0 0,1 0 0,-1 0 0,1 1 0,-1-1 0,1 0 0,-1 0 0,1 0 0,-1 0 0,1 0 0,-1 0 0,1 0 0,-1-1 0,1 1 0,-1 0 0,1 0 0,-1 0 0,1 0 0,-1-1 0,1 1 0,-1 0 0,1-1 0,-1 1 0,1 0 0,-1-1 0,0 1 0,1 0 0,-1-1 0,0 1 0,1-1 0,-1 1 0,0-1 0,1 0 0,3-12 0,-1-1 0,0 0 0,-1 0 0,0 0 0,-2 0 0,1 0 0,-3-23 0,1 2 0,1-4 0,-1 38 0,1 9 0,-1 68 0,-5 174 0,1-196 0,-2 0 0,-21 87 0,28-140 0,-1 0 0,1 0 0,0 1 0,0-1 0,-1 0 0,1 0 0,-1 0 0,1 0 0,-1 1 0,1-1 0,-1 0 0,0 0 0,1 0 0,-1 0 0,0 0 0,-1 1 0,-4-15 0,3-38 0,3 50 0,0-22 0,0 15 0,1-1 0,-2 1 0,1-1 0,-1 1 0,0 0 0,-1 0 0,-3-10 0,3 17 0,0 7 0,-3 37 0,2 1 0,3 54 0,1-33 0,-3 33 0,-5 0 0,-3-1 0,-5 0 0,-4-1 0,-45 135 0,51-200 0,-1 0 0,-1-2 0,-1 0 0,-35 46 0,39-58 0,-6 14 0,1 0 0,1 1 0,2 1 0,-12 45 0,14-46 0,-102 269 0,99-251 0,2 1 0,3 0 0,-4 53 0,6-41 0,-21 83 0,-14 31 0,27-101 0,-41 120 0,-115 329 0,141-429 0,15-49 0,-12 57 0,21-75 0,-2 0 0,-21 47 0,18-48 0,1 0 0,-12 51 0,5 43 0,-7 32 0,7-73 0,11-43 0,-2 0 0,-2 0 0,-17 40 0,-3-13 0,6-14 0,2 1 0,2 1 0,3 1 0,-15 66 0,23-75 0,-22 63 0,17-66 0,-15 81 0,19-72 0,-2-1 0,-3 0 0,-31 68 0,-22 70 0,48-125 0,-3-2 0,-46 86 0,-8 18 0,71-150 0,-160 366 0,154-351 0,1 2 0,-11 49 0,13-45 0,-20 51 0,-161 313 0,163-347 0,2 1 0,-35 107 0,3 1 0,2-10 0,46-112 0,6-23 0,-1 0 0,-1 0 0,-12 26 0,-11 10 0,-46 99 0,21 9 0,33-95 0,21-66 0,-12 30 0,12-31 0,0 1 0,0 0 0,0-1 0,0 1 0,0-1 0,0 1 0,0 0 0,0-1 0,0 1 0,-1-1 0,1 1 0,0 0 0,0-1 0,0 1 0,-1 0 0,1-1 0,0 1 0,0 0 0,-1-1 0,1 1 0,0 0 0,-1 0 0,1-1 0,0 1 0,-1 0 0,1 0 0,0 0 0,-1 0 0,1-1 0,0 1 0,-1 0 0,1 0 0,0 0 0,-1 0 0,1 0 0,-1 0 0,1 0 0,0 0 0,-1 0 0,1 0 0,-1 0 0,1 0 0,0 0 0,-1 0 0,1 0 0,-1 1 0,1-1 0,0 0 0,-1 0 0,1 0 0,0 1 0,-1-1 0,1 0 0,0 0 0,-1 1 0,1-1 0,0 0 0,0 0 0,-1 1 0,1-1 0,0 0 0,0 1 0,0-1 0,-1 1 0,1-1 0,0 0 0,0 1 0,0 0 0,-21-94-1365,9 37-5461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2.78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1618 633 24575,'-3'5'0,"-1"1"0,1-1 0,0 0 0,0 1 0,1 0 0,0 0 0,0 0 0,0 0 0,1 0 0,-2 12 0,-2 7 0,-63 201 0,-14 63 0,64-219 0,-55 133 0,42-124 0,24-62 0,0 5 0,-2 1 0,0-2 0,-2 1 0,0-1 0,-19 25 0,28-44 0,-1 1 0,0 0 0,1-1 0,-1 1 0,0-1 0,0 0 0,-1 0 0,1 0 0,0-1 0,-1 1 0,1-1 0,-7 2 0,9-2 0,-1-1 0,1 0 0,-1 0 0,1 0 0,0 0 0,-1 0 0,1 0 0,-1 0 0,1-1 0,0 1 0,-1 0 0,1-1 0,0 1 0,-1-1 0,1 0 0,0 1 0,0-1 0,-1 0 0,1 0 0,0 1 0,0-1 0,0 0 0,0 0 0,0-1 0,0 1 0,0 0 0,1 0 0,-1 0 0,0 0 0,1-1 0,-1 1 0,1 0 0,-1-1 0,1 1 0,-1-3 0,-5-23 0,1 0 0,2 0 0,1 0 0,2-53 0,0 23 0,1-799 0,1 303 0,-1 531 0,0 15 0,-1 0 0,1 1 0,-1-1 0,-1 0 0,1 0 0,-1 0 0,0 1 0,-1-1 0,0 1 0,0-1 0,-4-9 0,5 15 0,0 1 0,1-1 0,-1 0 0,0 1 0,0 0 0,0-1 0,1 1 0,-1-1 0,0 1 0,0 0 0,0-1 0,0 1 0,0 0 0,1 0 0,-1 0 0,0 0 0,0 0 0,0 0 0,0 0 0,0 0 0,0 0 0,0 0 0,0 1 0,1-1 0,-1 0 0,0 0 0,0 1 0,0-1 0,0 1 0,1-1 0,-1 1 0,0-1 0,0 1 0,1-1 0,-2 2 0,-31 27 0,23-20 0,-6 4 0,-2 0 0,1-1 0,-2-1 0,1-1 0,-2 0 0,1-1 0,-1-2 0,0 0 0,-1-1 0,-33 6 0,-12-4 0,-1-3 0,-71-4 0,72-2 0,-1 3 0,-70 12 0,112-10 0,-3 0 0,0 2 0,-38 13 0,59-18 0,1 2 0,0-1 0,0 1 0,1 0 0,-1 0 0,1 1 0,-1-1 0,1 1 0,0 0 0,0 1 0,1-1 0,-1 1 0,1 0 0,0 0 0,1 1 0,-5 7 0,2 1 0,2 0 0,0 0 0,1 0 0,0 0 0,1 0 0,0 17 0,3 92 0,1-70 0,-1-19 0,0 40 0,19 133 0,-17-186 0,2 0 0,0 0 0,2 0 0,0-1 0,1 0 0,1 0 0,1-1 0,1 0 0,0-1 0,27 32 0,-29-42-76,-1 1 1,1-2-1,1 1 0,-1-1 0,1-1 0,1 0 0,-1 0 0,1-1 1,0 0-1,0-1 0,0 0 0,1-1 0,0 0 0,-1-1 1,1 0-1,0-1 0,15-1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1.16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2712 208 24575,'11'5'0,"-11"-5"0,0 0 0,1 1 0,-1-1 0,0 1 0,1-1 0,-1 0 0,1 1 0,-1-1 0,1 0 0,-1 0 0,1 1 0,-1-1 0,1 0 0,-1 0 0,1 0 0,-1 0 0,1 1 0,-1-1 0,1 0 0,-1 0 0,1 0 0,-1 0 0,1 0 0,-1 0 0,1 0 0,-1-1 0,1 1 0,-1 0 0,1 0 0,-1 0 0,1 0 0,-1-1 0,1 1 0,-1 0 0,1-1 0,-1 1 0,1 0 0,-1-1 0,0 1 0,1 0 0,-1-1 0,0 1 0,1-1 0,-1 1 0,0-1 0,1 0 0,3-12 0,-1-1 0,0 0 0,-1 0 0,0 0 0,-2 0 0,1 0 0,-3-23 0,1 2 0,1-4 0,-1 38 0,1 9 0,-1 68 0,-5 174 0,1-196 0,-2 0 0,-21 87 0,28-140 0,-1 0 0,1 0 0,0 1 0,0-1 0,-1 0 0,1 0 0,-1 0 0,1 0 0,-1 1 0,1-1 0,-1 0 0,0 0 0,1 0 0,-1 0 0,0 0 0,-1 1 0,-4-15 0,3-38 0,3 50 0,0-22 0,0 15 0,1-1 0,-2 1 0,1-1 0,-1 1 0,0 0 0,-1 0 0,-3-10 0,3 17 0,0 7 0,-3 37 0,2 1 0,3 54 0,1-33 0,-3 33 0,-5 0 0,-3-1 0,-5 0 0,-4-1 0,-45 135 0,51-200 0,-1 0 0,-1-2 0,-1 0 0,-35 46 0,39-58 0,-6 14 0,1 0 0,1 1 0,2 1 0,-12 45 0,14-46 0,-102 269 0,99-251 0,2 1 0,3 0 0,-4 53 0,6-41 0,-21 83 0,-14 31 0,27-101 0,-41 120 0,-115 329 0,141-429 0,15-49 0,-12 57 0,21-75 0,-2 0 0,-21 47 0,18-48 0,1 0 0,-12 51 0,5 43 0,-7 32 0,7-73 0,11-43 0,-2 0 0,-2 0 0,-17 40 0,-3-13 0,6-14 0,2 1 0,2 1 0,3 1 0,-15 66 0,23-75 0,-22 63 0,17-66 0,-15 81 0,19-72 0,-2-1 0,-3 0 0,-31 68 0,-22 70 0,48-125 0,-3-2 0,-46 86 0,-8 18 0,71-150 0,-160 366 0,154-351 0,1 2 0,-11 49 0,13-45 0,-20 51 0,-161 313 0,163-347 0,2 1 0,-35 107 0,3 1 0,2-10 0,46-112 0,6-23 0,-1 0 0,-1 0 0,-12 26 0,-11 10 0,-46 99 0,21 9 0,33-95 0,21-66 0,-12 30 0,12-31 0,0 1 0,0 0 0,0-1 0,0 1 0,0-1 0,0 1 0,0 0 0,0-1 0,0 1 0,-1-1 0,1 1 0,0 0 0,0-1 0,0 1 0,-1 0 0,1-1 0,0 1 0,0 0 0,-1-1 0,1 1 0,0 0 0,-1 0 0,1-1 0,0 1 0,-1 0 0,1 0 0,0 0 0,-1 0 0,1-1 0,0 1 0,-1 0 0,1 0 0,0 0 0,-1 0 0,1 0 0,-1 0 0,1 0 0,0 0 0,-1 0 0,1 0 0,-1 0 0,1 0 0,0 0 0,-1 0 0,1 0 0,-1 1 0,1-1 0,0 0 0,-1 0 0,1 0 0,0 1 0,-1-1 0,1 0 0,0 0 0,-1 1 0,1-1 0,0 0 0,0 0 0,-1 1 0,1-1 0,0 0 0,0 1 0,0-1 0,-1 1 0,1-1 0,0 0 0,0 1 0,0 0 0,-21-94-1365,9 37-5461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5.9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793 0 24575,'-1'19'0,"-1"0"0,-4 21 0,-4 25 0,8-33 0,-2-1 0,-2 1 0,0-1 0,-2 0 0,-17 42 0,9-31 0,1 2 0,-10 57 0,-25 73 0,6-29 0,34-103 0,-3 10 0,1 1 0,3 0 0,-3 75 0,10-91 0,-2 0 0,-12 49 0,8-44 0,-4 53 0,10-78 0,-1 0 0,-1 0 0,0-1 0,-11 29 0,7-24 0,-9 41 0,1 6 0,-32 87 0,28-97 0,2 1 0,-14 80 0,29-105 0,1 41 0,3-44 0,-8 58 0,-29 133 0,32-199 0,-2 0 0,0-1 0,-13 31 0,-11 37 0,22-64 0,-1 0 0,-15 32 0,-1 1 0,20-42 0,0 1 0,2-1 0,0 1 0,1 0 0,0 23 0,2-23 0,-1 0 0,-1 0 0,-1-1 0,0 1 0,-8 24 0,-8 3 0,11-29 0,1 1 0,1-1 0,0 1 0,2 0 0,0 1 0,0-1 0,0 26 0,-3 73-1365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2.78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1618 633 24575,'-3'5'0,"-1"1"0,1-1 0,0 0 0,0 1 0,1 0 0,0 0 0,0 0 0,0 0 0,1 0 0,-2 12 0,-2 7 0,-63 201 0,-14 63 0,64-219 0,-55 133 0,42-124 0,24-62 0,0 5 0,-2 1 0,0-2 0,-2 1 0,0-1 0,-19 25 0,28-44 0,-1 1 0,0 0 0,1-1 0,-1 1 0,0-1 0,0 0 0,-1 0 0,1 0 0,0-1 0,-1 1 0,1-1 0,-7 2 0,9-2 0,-1-1 0,1 0 0,-1 0 0,1 0 0,0 0 0,-1 0 0,1 0 0,-1 0 0,1-1 0,0 1 0,-1 0 0,1-1 0,0 1 0,-1-1 0,1 0 0,0 1 0,0-1 0,-1 0 0,1 0 0,0 1 0,0-1 0,0 0 0,0 0 0,0-1 0,0 1 0,0 0 0,1 0 0,-1 0 0,0 0 0,1-1 0,-1 1 0,1 0 0,-1-1 0,1 1 0,-1-3 0,-5-23 0,1 0 0,2 0 0,1 0 0,2-53 0,0 23 0,1-799 0,1 303 0,-1 531 0,0 15 0,-1 0 0,1 1 0,-1-1 0,-1 0 0,1 0 0,-1 0 0,0 1 0,-1-1 0,0 1 0,0-1 0,-4-9 0,5 15 0,0 1 0,1-1 0,-1 0 0,0 1 0,0 0 0,0-1 0,1 1 0,-1-1 0,0 1 0,0 0 0,0-1 0,0 1 0,0 0 0,1 0 0,-1 0 0,0 0 0,0 0 0,0 0 0,0 0 0,0 0 0,0 0 0,0 0 0,0 1 0,1-1 0,-1 0 0,0 0 0,0 1 0,0-1 0,0 1 0,1-1 0,-1 1 0,0-1 0,0 1 0,1-1 0,-2 2 0,-31 27 0,23-20 0,-6 4 0,-2 0 0,1-1 0,-2-1 0,1-1 0,-2 0 0,1-1 0,-1-2 0,0 0 0,-1-1 0,-33 6 0,-12-4 0,-1-3 0,-71-4 0,72-2 0,-1 3 0,-70 12 0,112-10 0,-3 0 0,0 2 0,-38 13 0,59-18 0,1 2 0,0-1 0,0 1 0,1 0 0,-1 0 0,1 1 0,-1-1 0,1 1 0,0 0 0,0 1 0,1-1 0,-1 1 0,1 0 0,0 0 0,1 1 0,-5 7 0,2 1 0,2 0 0,0 0 0,1 0 0,0 0 0,1 0 0,0 17 0,3 92 0,1-70 0,-1-19 0,0 40 0,19 133 0,-17-186 0,2 0 0,0 0 0,2 0 0,0-1 0,1 0 0,1 0 0,1-1 0,1 0 0,0-1 0,27 32 0,-29-42-76,-1 1 1,1-2-1,1 1 0,-1-1 0,1-1 0,1 0 0,-1 0 0,1-1 1,0 0-1,0-1 0,0 0 0,1-1 0,0 0 0,-1-1 1,1 0-1,0-1 0,15-1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5.9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793 0 24575,'-1'19'0,"-1"0"0,-4 21 0,-4 25 0,8-33 0,-2-1 0,-2 1 0,0-1 0,-2 0 0,-17 42 0,9-31 0,1 2 0,-10 57 0,-25 73 0,6-29 0,34-103 0,-3 10 0,1 1 0,3 0 0,-3 75 0,10-91 0,-2 0 0,-12 49 0,8-44 0,-4 53 0,10-78 0,-1 0 0,-1 0 0,0-1 0,-11 29 0,7-24 0,-9 41 0,1 6 0,-32 87 0,28-97 0,2 1 0,-14 80 0,29-105 0,1 41 0,3-44 0,-8 58 0,-29 133 0,32-199 0,-2 0 0,0-1 0,-13 31 0,-11 37 0,22-64 0,-1 0 0,-15 32 0,-1 1 0,20-42 0,0 1 0,2-1 0,0 1 0,1 0 0,0 23 0,2-23 0,-1 0 0,-1 0 0,-1-1 0,0 1 0,-8 24 0,-8 3 0,11-29 0,1 1 0,1-1 0,0 1 0,2 0 0,0 1 0,0-1 0,0 26 0,-3 73-1365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37.3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1.16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2712 208 24575,'11'5'0,"-11"-5"0,0 0 0,1 1 0,-1-1 0,0 1 0,1-1 0,-1 0 0,1 1 0,-1-1 0,1 0 0,-1 0 0,1 1 0,-1-1 0,1 0 0,-1 0 0,1 0 0,-1 0 0,1 1 0,-1-1 0,1 0 0,-1 0 0,1 0 0,-1 0 0,1 0 0,-1 0 0,1 0 0,-1-1 0,1 1 0,-1 0 0,1 0 0,-1 0 0,1 0 0,-1-1 0,1 1 0,-1 0 0,1-1 0,-1 1 0,1 0 0,-1-1 0,0 1 0,1 0 0,-1-1 0,0 1 0,1-1 0,-1 1 0,0-1 0,1 0 0,3-12 0,-1-1 0,0 0 0,-1 0 0,0 0 0,-2 0 0,1 0 0,-3-23 0,1 2 0,1-4 0,-1 38 0,1 9 0,-1 68 0,-5 174 0,1-196 0,-2 0 0,-21 87 0,28-140 0,-1 0 0,1 0 0,0 1 0,0-1 0,-1 0 0,1 0 0,-1 0 0,1 0 0,-1 1 0,1-1 0,-1 0 0,0 0 0,1 0 0,-1 0 0,0 0 0,-1 1 0,-4-15 0,3-38 0,3 50 0,0-22 0,0 15 0,1-1 0,-2 1 0,1-1 0,-1 1 0,0 0 0,-1 0 0,-3-10 0,3 17 0,0 7 0,-3 37 0,2 1 0,3 54 0,1-33 0,-3 33 0,-5 0 0,-3-1 0,-5 0 0,-4-1 0,-45 135 0,51-200 0,-1 0 0,-1-2 0,-1 0 0,-35 46 0,39-58 0,-6 14 0,1 0 0,1 1 0,2 1 0,-12 45 0,14-46 0,-102 269 0,99-251 0,2 1 0,3 0 0,-4 53 0,6-41 0,-21 83 0,-14 31 0,27-101 0,-41 120 0,-115 329 0,141-429 0,15-49 0,-12 57 0,21-75 0,-2 0 0,-21 47 0,18-48 0,1 0 0,-12 51 0,5 43 0,-7 32 0,7-73 0,11-43 0,-2 0 0,-2 0 0,-17 40 0,-3-13 0,6-14 0,2 1 0,2 1 0,3 1 0,-15 66 0,23-75 0,-22 63 0,17-66 0,-15 81 0,19-72 0,-2-1 0,-3 0 0,-31 68 0,-22 70 0,48-125 0,-3-2 0,-46 86 0,-8 18 0,71-150 0,-160 366 0,154-351 0,1 2 0,-11 49 0,13-45 0,-20 51 0,-161 313 0,163-347 0,2 1 0,-35 107 0,3 1 0,2-10 0,46-112 0,6-23 0,-1 0 0,-1 0 0,-12 26 0,-11 10 0,-46 99 0,21 9 0,33-95 0,21-66 0,-12 30 0,12-31 0,0 1 0,0 0 0,0-1 0,0 1 0,0-1 0,0 1 0,0 0 0,0-1 0,0 1 0,-1-1 0,1 1 0,0 0 0,0-1 0,0 1 0,-1 0 0,1-1 0,0 1 0,0 0 0,-1-1 0,1 1 0,0 0 0,-1 0 0,1-1 0,0 1 0,-1 0 0,1 0 0,0 0 0,-1 0 0,1-1 0,0 1 0,-1 0 0,1 0 0,0 0 0,-1 0 0,1 0 0,-1 0 0,1 0 0,0 0 0,-1 0 0,1 0 0,-1 0 0,1 0 0,0 0 0,-1 0 0,1 0 0,-1 1 0,1-1 0,0 0 0,-1 0 0,1 0 0,0 1 0,-1-1 0,1 0 0,0 0 0,-1 1 0,1-1 0,0 0 0,0 0 0,-1 1 0,1-1 0,0 0 0,0 1 0,0-1 0,-1 1 0,1-1 0,0 0 0,0 1 0,0 0 0,-21-94-1365,9 37-5461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2.78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1618 633 24575,'-3'5'0,"-1"1"0,1-1 0,0 0 0,0 1 0,1 0 0,0 0 0,0 0 0,0 0 0,1 0 0,-2 12 0,-2 7 0,-63 201 0,-14 63 0,64-219 0,-55 133 0,42-124 0,24-62 0,0 5 0,-2 1 0,0-2 0,-2 1 0,0-1 0,-19 25 0,28-44 0,-1 1 0,0 0 0,1-1 0,-1 1 0,0-1 0,0 0 0,-1 0 0,1 0 0,0-1 0,-1 1 0,1-1 0,-7 2 0,9-2 0,-1-1 0,1 0 0,-1 0 0,1 0 0,0 0 0,-1 0 0,1 0 0,-1 0 0,1-1 0,0 1 0,-1 0 0,1-1 0,0 1 0,-1-1 0,1 0 0,0 1 0,0-1 0,-1 0 0,1 0 0,0 1 0,0-1 0,0 0 0,0 0 0,0-1 0,0 1 0,0 0 0,1 0 0,-1 0 0,0 0 0,1-1 0,-1 1 0,1 0 0,-1-1 0,1 1 0,-1-3 0,-5-23 0,1 0 0,2 0 0,1 0 0,2-53 0,0 23 0,1-799 0,1 303 0,-1 531 0,0 15 0,-1 0 0,1 1 0,-1-1 0,-1 0 0,1 0 0,-1 0 0,0 1 0,-1-1 0,0 1 0,0-1 0,-4-9 0,5 15 0,0 1 0,1-1 0,-1 0 0,0 1 0,0 0 0,0-1 0,1 1 0,-1-1 0,0 1 0,0 0 0,0-1 0,0 1 0,0 0 0,1 0 0,-1 0 0,0 0 0,0 0 0,0 0 0,0 0 0,0 0 0,0 0 0,0 0 0,0 1 0,1-1 0,-1 0 0,0 0 0,0 1 0,0-1 0,0 1 0,1-1 0,-1 1 0,0-1 0,0 1 0,1-1 0,-2 2 0,-31 27 0,23-20 0,-6 4 0,-2 0 0,1-1 0,-2-1 0,1-1 0,-2 0 0,1-1 0,-1-2 0,0 0 0,-1-1 0,-33 6 0,-12-4 0,-1-3 0,-71-4 0,72-2 0,-1 3 0,-70 12 0,112-10 0,-3 0 0,0 2 0,-38 13 0,59-18 0,1 2 0,0-1 0,0 1 0,1 0 0,-1 0 0,1 1 0,-1-1 0,1 1 0,0 0 0,0 1 0,1-1 0,-1 1 0,1 0 0,0 0 0,1 1 0,-5 7 0,2 1 0,2 0 0,0 0 0,1 0 0,0 0 0,1 0 0,0 17 0,3 92 0,1-70 0,-1-19 0,0 40 0,19 133 0,-17-186 0,2 0 0,0 0 0,2 0 0,0-1 0,1 0 0,1 0 0,1-1 0,1 0 0,0-1 0,27 32 0,-29-42-76,-1 1 1,1-2-1,1 1 0,-1-1 0,1-1 0,1 0 0,-1 0 0,1-1 1,0 0-1,0-1 0,0 0 0,1-1 0,0 0 0,-1-1 1,1 0-1,0-1 0,15-1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45.9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793 0 24575,'-1'19'0,"-1"0"0,-4 21 0,-4 25 0,8-33 0,-2-1 0,-2 1 0,0-1 0,-2 0 0,-17 42 0,9-31 0,1 2 0,-10 57 0,-25 73 0,6-29 0,34-103 0,-3 10 0,1 1 0,3 0 0,-3 75 0,10-91 0,-2 0 0,-12 49 0,8-44 0,-4 53 0,10-78 0,-1 0 0,-1 0 0,0-1 0,-11 29 0,7-24 0,-9 41 0,1 6 0,-32 87 0,28-97 0,2 1 0,-14 80 0,29-105 0,1 41 0,3-44 0,-8 58 0,-29 133 0,32-199 0,-2 0 0,0-1 0,-13 31 0,-11 37 0,22-64 0,-1 0 0,-15 32 0,-1 1 0,20-42 0,0 1 0,2-1 0,0 1 0,1 0 0,0 23 0,2-23 0,-1 0 0,-1 0 0,-1-1 0,0 1 0,-8 24 0,-8 3 0,11-29 0,1 1 0,1-1 0,0 1 0,2 0 0,0 1 0,0-1 0,0 26 0,-3 73-1365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38:37.3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media/image1.jpeg>
</file>

<file path=ppt/media/image10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CCF68BC-C0C1-4740-B1BC-01AF8EFFB980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DE82FD2-F864-2E4E-ACF0-2DBC196A70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142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0963ED7B-F282-42DA-DF6C-E1A22A0963AD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5861535" y="0"/>
            <a:ext cx="1556021" cy="646938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3E5A8C65-DAAF-1BA1-B402-11FC946C6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0" y="0"/>
            <a:ext cx="7024495" cy="6858000"/>
          </a:xfrm>
          <a:custGeom>
            <a:avLst/>
            <a:gdLst>
              <a:gd name="connsiteX0" fmla="*/ 7024495 w 7024495"/>
              <a:gd name="connsiteY0" fmla="*/ 0 h 6858000"/>
              <a:gd name="connsiteX1" fmla="*/ 1701752 w 7024495"/>
              <a:gd name="connsiteY1" fmla="*/ 0 h 6858000"/>
              <a:gd name="connsiteX2" fmla="*/ 0 w 7024495"/>
              <a:gd name="connsiteY2" fmla="*/ 6837396 h 6858000"/>
              <a:gd name="connsiteX3" fmla="*/ 0 w 7024495"/>
              <a:gd name="connsiteY3" fmla="*/ 6858000 h 6858000"/>
              <a:gd name="connsiteX4" fmla="*/ 7024495 w 7024495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24495" h="6858000">
                <a:moveTo>
                  <a:pt x="7024495" y="0"/>
                </a:moveTo>
                <a:lnTo>
                  <a:pt x="1701752" y="0"/>
                </a:lnTo>
                <a:lnTo>
                  <a:pt x="0" y="6837396"/>
                </a:lnTo>
                <a:lnTo>
                  <a:pt x="0" y="6858000"/>
                </a:lnTo>
                <a:lnTo>
                  <a:pt x="7024495" y="6858000"/>
                </a:lnTo>
                <a:close/>
              </a:path>
            </a:pathLst>
          </a:custGeom>
        </p:spPr>
        <p:txBody>
          <a:bodyPr wrap="square" rtlCol="0" anchor="t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endParaRPr lang="en-US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181CB1F-4A11-0F01-BFFC-C34C900A3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8706" y="2456733"/>
            <a:ext cx="8124873" cy="1639939"/>
          </a:xfrm>
          <a:custGeom>
            <a:avLst/>
            <a:gdLst>
              <a:gd name="connsiteX0" fmla="*/ 0 w 8124873"/>
              <a:gd name="connsiteY0" fmla="*/ 0 h 1639939"/>
              <a:gd name="connsiteX1" fmla="*/ 7391297 w 8124873"/>
              <a:gd name="connsiteY1" fmla="*/ 0 h 1639939"/>
              <a:gd name="connsiteX2" fmla="*/ 7794750 w 8124873"/>
              <a:gd name="connsiteY2" fmla="*/ 0 h 1639939"/>
              <a:gd name="connsiteX3" fmla="*/ 8124873 w 8124873"/>
              <a:gd name="connsiteY3" fmla="*/ 0 h 1639939"/>
              <a:gd name="connsiteX4" fmla="*/ 8124873 w 8124873"/>
              <a:gd name="connsiteY4" fmla="*/ 1639939 h 1639939"/>
              <a:gd name="connsiteX5" fmla="*/ 7391297 w 8124873"/>
              <a:gd name="connsiteY5" fmla="*/ 1639939 h 1639939"/>
              <a:gd name="connsiteX6" fmla="*/ 7391297 w 8124873"/>
              <a:gd name="connsiteY6" fmla="*/ 1639938 h 1639939"/>
              <a:gd name="connsiteX7" fmla="*/ 318542 w 8124873"/>
              <a:gd name="connsiteY7" fmla="*/ 1639938 h 1639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24873" h="1639939">
                <a:moveTo>
                  <a:pt x="0" y="0"/>
                </a:moveTo>
                <a:lnTo>
                  <a:pt x="7391297" y="0"/>
                </a:lnTo>
                <a:lnTo>
                  <a:pt x="7794750" y="0"/>
                </a:lnTo>
                <a:lnTo>
                  <a:pt x="8124873" y="0"/>
                </a:lnTo>
                <a:lnTo>
                  <a:pt x="8124873" y="1639939"/>
                </a:lnTo>
                <a:lnTo>
                  <a:pt x="7391297" y="1639939"/>
                </a:lnTo>
                <a:lnTo>
                  <a:pt x="7391297" y="1639938"/>
                </a:lnTo>
                <a:lnTo>
                  <a:pt x="318542" y="163993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320040" rIns="914400" rtlCol="0">
            <a:noAutofit/>
          </a:bodyPr>
          <a:lstStyle>
            <a:lvl1pPr algn="r">
              <a:defRPr sz="32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3800" y="4398264"/>
            <a:ext cx="3913632" cy="2066544"/>
          </a:xfrm>
        </p:spPr>
        <p:txBody>
          <a:bodyPr rtlCol="0">
            <a:normAutofit/>
          </a:bodyPr>
          <a:lstStyle>
            <a:lvl1pPr marL="0" indent="0" algn="r">
              <a:buNone/>
              <a:defRPr sz="2400" spc="140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331702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halt und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8772D93E-C550-4461-E6B7-EBCA7CAEC8DF}"/>
              </a:ext>
            </a:extLst>
          </p:cNvPr>
          <p:cNvCxnSpPr>
            <a:cxnSpLocks/>
          </p:cNvCxnSpPr>
          <p:nvPr userDrawn="1"/>
        </p:nvCxnSpPr>
        <p:spPr>
          <a:xfrm rot="10800000" flipV="1">
            <a:off x="0" y="0"/>
            <a:ext cx="1006763" cy="345141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el 21">
            <a:extLst>
              <a:ext uri="{FF2B5EF4-FFF2-40B4-BE49-F238E27FC236}">
                <a16:creationId xmlns:a16="http://schemas.microsoft.com/office/drawing/2014/main" id="{3A7F7468-D0CF-4B30-965A-D9066D6C2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0" y="824686"/>
            <a:ext cx="7154158" cy="1632045"/>
          </a:xfrm>
          <a:custGeom>
            <a:avLst/>
            <a:gdLst>
              <a:gd name="connsiteX0" fmla="*/ 408011 w 7242048"/>
              <a:gd name="connsiteY0" fmla="*/ 0 h 1632045"/>
              <a:gd name="connsiteX1" fmla="*/ 7242048 w 7242048"/>
              <a:gd name="connsiteY1" fmla="*/ 0 h 1632045"/>
              <a:gd name="connsiteX2" fmla="*/ 6834037 w 7242048"/>
              <a:gd name="connsiteY2" fmla="*/ 1632044 h 1632045"/>
              <a:gd name="connsiteX3" fmla="*/ 826338 w 7242048"/>
              <a:gd name="connsiteY3" fmla="*/ 1632044 h 1632045"/>
              <a:gd name="connsiteX4" fmla="*/ 826338 w 7242048"/>
              <a:gd name="connsiteY4" fmla="*/ 1632045 h 1632045"/>
              <a:gd name="connsiteX5" fmla="*/ 0 w 7242048"/>
              <a:gd name="connsiteY5" fmla="*/ 1632045 h 1632045"/>
              <a:gd name="connsiteX6" fmla="*/ 0 w 7242048"/>
              <a:gd name="connsiteY6" fmla="*/ 1632044 h 1632045"/>
              <a:gd name="connsiteX7" fmla="*/ 0 w 7242048"/>
              <a:gd name="connsiteY7" fmla="*/ 1 h 1632045"/>
              <a:gd name="connsiteX8" fmla="*/ 408011 w 7242048"/>
              <a:gd name="connsiteY8" fmla="*/ 1 h 1632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42048" h="1632045">
                <a:moveTo>
                  <a:pt x="408011" y="0"/>
                </a:moveTo>
                <a:lnTo>
                  <a:pt x="7242048" y="0"/>
                </a:lnTo>
                <a:lnTo>
                  <a:pt x="6834037" y="1632044"/>
                </a:lnTo>
                <a:lnTo>
                  <a:pt x="826338" y="1632044"/>
                </a:lnTo>
                <a:lnTo>
                  <a:pt x="826338" y="1632045"/>
                </a:lnTo>
                <a:lnTo>
                  <a:pt x="0" y="1632045"/>
                </a:lnTo>
                <a:lnTo>
                  <a:pt x="0" y="1632044"/>
                </a:lnTo>
                <a:lnTo>
                  <a:pt x="0" y="1"/>
                </a:lnTo>
                <a:lnTo>
                  <a:pt x="40801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914400" rIns="0" rtlCol="0" anchor="ctr">
            <a:noAutofit/>
          </a:bodyPr>
          <a:lstStyle>
            <a:lvl1pPr algn="l">
              <a:lnSpc>
                <a:spcPct val="100000"/>
              </a:lnSpc>
              <a:defRPr sz="320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endParaRPr lang="en-US"/>
          </a:p>
        </p:txBody>
      </p:sp>
      <p:sp>
        <p:nvSpPr>
          <p:cNvPr id="8" name="Inhaltsplatzhalter 27">
            <a:extLst>
              <a:ext uri="{FF2B5EF4-FFF2-40B4-BE49-F238E27FC236}">
                <a16:creationId xmlns:a16="http://schemas.microsoft.com/office/drawing/2014/main" id="{F44119C9-6F5C-7546-AD19-0BF20ADDC75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955280" y="822960"/>
            <a:ext cx="3447288" cy="1636776"/>
          </a:xfrm>
        </p:spPr>
        <p:txBody>
          <a:bodyPr rtlCol="0"/>
          <a:lstStyle>
            <a:lvl1pPr marL="0" indent="0" algn="l">
              <a:lnSpc>
                <a:spcPct val="90000"/>
              </a:lnSpc>
              <a:buNone/>
              <a:defRPr sz="1800" b="0" i="0" cap="none" spc="100" baseline="0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1000"/>
              </a:spcBef>
              <a:buNone/>
              <a:defRPr sz="1800" spc="100">
                <a:solidFill>
                  <a:schemeClr val="tx1"/>
                </a:solidFill>
              </a:defRPr>
            </a:lvl2pPr>
            <a:lvl3pPr marL="283464" indent="-283464" algn="l">
              <a:lnSpc>
                <a:spcPct val="90000"/>
              </a:lnSpc>
              <a:spcBef>
                <a:spcPts val="1000"/>
              </a:spcBef>
              <a:defRPr sz="1800" spc="100">
                <a:solidFill>
                  <a:schemeClr val="tx1"/>
                </a:solidFill>
              </a:defRPr>
            </a:lvl3pPr>
            <a:lvl4pPr marL="1097280" indent="-347472" algn="l">
              <a:lnSpc>
                <a:spcPct val="100000"/>
              </a:lnSpc>
              <a:defRPr sz="1600">
                <a:solidFill>
                  <a:schemeClr val="tx1"/>
                </a:solidFill>
              </a:defRPr>
            </a:lvl4pPr>
            <a:lvl5pPr marL="1463040" indent="-347472" algn="l">
              <a:lnSpc>
                <a:spcPct val="100000"/>
              </a:lnSpc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</p:txBody>
      </p:sp>
      <p:sp>
        <p:nvSpPr>
          <p:cNvPr id="29" name="Inhaltsplatzhalter 27">
            <a:extLst>
              <a:ext uri="{FF2B5EF4-FFF2-40B4-BE49-F238E27FC236}">
                <a16:creationId xmlns:a16="http://schemas.microsoft.com/office/drawing/2014/main" id="{2050A67D-B2BA-336A-36B8-35D283DEAD5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834640"/>
            <a:ext cx="10963656" cy="3364992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83464" indent="-283464">
              <a:lnSpc>
                <a:spcPct val="100000"/>
              </a:lnSpc>
              <a:spcBef>
                <a:spcPts val="1000"/>
              </a:spcBef>
              <a:defRPr sz="1800"/>
            </a:lvl2pPr>
            <a:lvl3pPr marL="548640" indent="-283464">
              <a:lnSpc>
                <a:spcPct val="100000"/>
              </a:lnSpc>
              <a:defRPr sz="1600"/>
            </a:lvl3pPr>
            <a:lvl4pPr marL="822960" indent="-283464">
              <a:lnSpc>
                <a:spcPct val="100000"/>
              </a:lnSpc>
              <a:defRPr sz="1600"/>
            </a:lvl4pPr>
            <a:lvl5pPr marL="1097280" indent="-283464">
              <a:lnSpc>
                <a:spcPct val="100000"/>
              </a:lnSpc>
              <a:defRPr sz="1600"/>
            </a:lvl5pPr>
          </a:lstStyle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cxnSp>
        <p:nvCxnSpPr>
          <p:cNvPr id="2" name="Gerader Verbinder 1">
            <a:extLst>
              <a:ext uri="{FF2B5EF4-FFF2-40B4-BE49-F238E27FC236}">
                <a16:creationId xmlns:a16="http://schemas.microsoft.com/office/drawing/2014/main" id="{C383A65A-D347-71C9-F4A2-8F5D4497FD4D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380" y="745435"/>
            <a:ext cx="1783010" cy="611256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4A08CD67-7152-A02B-8A2F-B44E9CCAD7F9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 rtlCol="0"/>
          <a:lstStyle/>
          <a:p>
            <a:pPr rtl="0"/>
            <a:r>
              <a:rPr lang="de"/>
              <a:t>20XX</a:t>
            </a:r>
            <a:endParaRPr lang="en-US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341E31B1-712C-1978-83E4-9E3ECD07843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r>
              <a:rPr lang="de"/>
              <a:t>PRÄSENTATIONSTITEL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9D591037-E4B7-3E09-BA80-2781FA313B2B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smtClean="0"/>
              <a:pPr rtl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7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05DB38D4-7FDC-CF1E-11BB-77F17318EA0F}"/>
              </a:ext>
            </a:extLst>
          </p:cNvPr>
          <p:cNvCxnSpPr>
            <a:cxnSpLocks/>
          </p:cNvCxnSpPr>
          <p:nvPr userDrawn="1"/>
        </p:nvCxnSpPr>
        <p:spPr>
          <a:xfrm>
            <a:off x="11358643" y="-1"/>
            <a:ext cx="815945" cy="2658258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el 24">
            <a:extLst>
              <a:ext uri="{FF2B5EF4-FFF2-40B4-BE49-F238E27FC236}">
                <a16:creationId xmlns:a16="http://schemas.microsoft.com/office/drawing/2014/main" id="{DD9C70C7-DFF6-E2A2-DE7B-BC92ABB7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4684"/>
            <a:ext cx="11605600" cy="1639937"/>
          </a:xfrm>
          <a:custGeom>
            <a:avLst/>
            <a:gdLst>
              <a:gd name="connsiteX0" fmla="*/ 0 w 11605600"/>
              <a:gd name="connsiteY0" fmla="*/ 0 h 1639937"/>
              <a:gd name="connsiteX1" fmla="*/ 11094087 w 11605600"/>
              <a:gd name="connsiteY1" fmla="*/ 0 h 1639937"/>
              <a:gd name="connsiteX2" fmla="*/ 11605600 w 11605600"/>
              <a:gd name="connsiteY2" fmla="*/ 1639937 h 1639937"/>
              <a:gd name="connsiteX3" fmla="*/ 0 w 11605600"/>
              <a:gd name="connsiteY3" fmla="*/ 1639937 h 163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05600" h="1639937">
                <a:moveTo>
                  <a:pt x="0" y="0"/>
                </a:moveTo>
                <a:lnTo>
                  <a:pt x="11094087" y="0"/>
                </a:lnTo>
                <a:lnTo>
                  <a:pt x="11605600" y="1639937"/>
                </a:lnTo>
                <a:lnTo>
                  <a:pt x="0" y="163993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914400" rtlCol="0">
            <a:noAutofit/>
          </a:bodyPr>
          <a:lstStyle>
            <a:lvl1pPr>
              <a:defRPr sz="32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"/>
              <a:t>Titelmasterformat durch Klicken bearbeiten</a:t>
            </a:r>
          </a:p>
        </p:txBody>
      </p:sp>
      <p:sp>
        <p:nvSpPr>
          <p:cNvPr id="29" name="Inhaltsplatzhalter 27">
            <a:extLst>
              <a:ext uri="{FF2B5EF4-FFF2-40B4-BE49-F238E27FC236}">
                <a16:creationId xmlns:a16="http://schemas.microsoft.com/office/drawing/2014/main" id="{2050A67D-B2BA-336A-36B8-35D283DEAD5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834640"/>
            <a:ext cx="10963656" cy="3364992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83464" indent="-283464">
              <a:lnSpc>
                <a:spcPct val="100000"/>
              </a:lnSpc>
              <a:spcBef>
                <a:spcPts val="1000"/>
              </a:spcBef>
              <a:defRPr sz="1800"/>
            </a:lvl2pPr>
            <a:lvl3pPr marL="548640" indent="-283464">
              <a:lnSpc>
                <a:spcPct val="100000"/>
              </a:lnSpc>
              <a:defRPr sz="1600"/>
            </a:lvl3pPr>
            <a:lvl4pPr marL="822960" indent="-283464">
              <a:lnSpc>
                <a:spcPct val="100000"/>
              </a:lnSpc>
              <a:defRPr sz="1600"/>
            </a:lvl4pPr>
            <a:lvl5pPr marL="1097280" indent="-283464">
              <a:lnSpc>
                <a:spcPct val="100000"/>
              </a:lnSpc>
              <a:defRPr sz="1600"/>
            </a:lvl5pPr>
          </a:lstStyle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A7886EF-42A0-8181-94BD-571DD643FAE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 rtlCol="0"/>
          <a:lstStyle/>
          <a:p>
            <a:pPr rtl="0"/>
            <a:r>
              <a:rPr lang="de"/>
              <a:t>20XX</a:t>
            </a:r>
            <a:endParaRPr lang="en-US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F0088F06-F129-FC4D-62B9-F84E6E9D71F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de"/>
              <a:t>PRÄSENTATIONSTITEL</a:t>
            </a:r>
          </a:p>
        </p:txBody>
      </p:sp>
      <p:sp>
        <p:nvSpPr>
          <p:cNvPr id="30" name="Foliennummernplatzhalter 29">
            <a:extLst>
              <a:ext uri="{FF2B5EF4-FFF2-40B4-BE49-F238E27FC236}">
                <a16:creationId xmlns:a16="http://schemas.microsoft.com/office/drawing/2014/main" id="{FD5AF822-23A2-2003-F247-1F8A8971B63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smtClean="0"/>
              <a:pPr rtl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09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dunke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el 23">
            <a:extLst>
              <a:ext uri="{FF2B5EF4-FFF2-40B4-BE49-F238E27FC236}">
                <a16:creationId xmlns:a16="http://schemas.microsoft.com/office/drawing/2014/main" id="{858662D7-CF46-F937-6492-FE3D6164B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64409"/>
            <a:ext cx="10308779" cy="1639937"/>
          </a:xfrm>
          <a:custGeom>
            <a:avLst/>
            <a:gdLst>
              <a:gd name="connsiteX0" fmla="*/ 0 w 10191549"/>
              <a:gd name="connsiteY0" fmla="*/ 0 h 1639937"/>
              <a:gd name="connsiteX1" fmla="*/ 135109 w 10191549"/>
              <a:gd name="connsiteY1" fmla="*/ 0 h 1639937"/>
              <a:gd name="connsiteX2" fmla="*/ 826338 w 10191549"/>
              <a:gd name="connsiteY2" fmla="*/ 0 h 1639937"/>
              <a:gd name="connsiteX3" fmla="*/ 9743633 w 10191549"/>
              <a:gd name="connsiteY3" fmla="*/ 0 h 1639937"/>
              <a:gd name="connsiteX4" fmla="*/ 10191549 w 10191549"/>
              <a:gd name="connsiteY4" fmla="*/ 1639937 h 1639937"/>
              <a:gd name="connsiteX5" fmla="*/ 826338 w 10191549"/>
              <a:gd name="connsiteY5" fmla="*/ 1639937 h 1639937"/>
              <a:gd name="connsiteX6" fmla="*/ 583025 w 10191549"/>
              <a:gd name="connsiteY6" fmla="*/ 1639937 h 1639937"/>
              <a:gd name="connsiteX7" fmla="*/ 0 w 10191549"/>
              <a:gd name="connsiteY7" fmla="*/ 1639937 h 163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91549" h="1639937">
                <a:moveTo>
                  <a:pt x="0" y="0"/>
                </a:moveTo>
                <a:lnTo>
                  <a:pt x="135109" y="0"/>
                </a:lnTo>
                <a:lnTo>
                  <a:pt x="826338" y="0"/>
                </a:lnTo>
                <a:lnTo>
                  <a:pt x="9743633" y="0"/>
                </a:lnTo>
                <a:lnTo>
                  <a:pt x="10191549" y="1639937"/>
                </a:lnTo>
                <a:lnTo>
                  <a:pt x="826338" y="1639937"/>
                </a:lnTo>
                <a:lnTo>
                  <a:pt x="583025" y="1639937"/>
                </a:lnTo>
                <a:lnTo>
                  <a:pt x="0" y="163993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914400" rIns="274320" rtlCol="0" anchor="ctr">
            <a:noAutofit/>
          </a:bodyPr>
          <a:lstStyle>
            <a:lvl1pPr algn="l">
              <a:defRPr sz="3200" cap="all" spc="3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rtl="0"/>
            <a:endParaRPr lang="en-US"/>
          </a:p>
        </p:txBody>
      </p:sp>
      <p:sp>
        <p:nvSpPr>
          <p:cNvPr id="11" name="Inhaltsplatzhalter 27">
            <a:extLst>
              <a:ext uri="{FF2B5EF4-FFF2-40B4-BE49-F238E27FC236}">
                <a16:creationId xmlns:a16="http://schemas.microsoft.com/office/drawing/2014/main" id="{4029C93B-5794-90B2-3E4E-BDE0F550768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2960" y="2807208"/>
            <a:ext cx="2962656" cy="3191256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sz="1800" b="1" cap="all" spc="1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1000"/>
              </a:spcBef>
              <a:buFont typeface="+mj-lt"/>
              <a:buNone/>
              <a:defRPr sz="1800" spc="100">
                <a:solidFill>
                  <a:schemeClr val="bg1"/>
                </a:solidFill>
              </a:defRPr>
            </a:lvl2pPr>
            <a:lvl3pPr marL="283464" indent="-283464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100">
                <a:solidFill>
                  <a:schemeClr val="bg1"/>
                </a:solidFill>
              </a:defRPr>
            </a:lvl3pPr>
            <a:lvl4pPr marL="548640" indent="-283464">
              <a:lnSpc>
                <a:spcPct val="100000"/>
              </a:lnSpc>
              <a:buFont typeface="Arial" panose="020B0604020202020204" pitchFamily="34" charset="0"/>
              <a:buChar char="•"/>
              <a:defRPr sz="1600" spc="100">
                <a:solidFill>
                  <a:schemeClr val="bg1"/>
                </a:solidFill>
              </a:defRPr>
            </a:lvl4pPr>
            <a:lvl5pPr marL="825246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 spc="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sp>
        <p:nvSpPr>
          <p:cNvPr id="12" name="Inhaltsplatzhalter 27">
            <a:extLst>
              <a:ext uri="{FF2B5EF4-FFF2-40B4-BE49-F238E27FC236}">
                <a16:creationId xmlns:a16="http://schemas.microsoft.com/office/drawing/2014/main" id="{BC942EEA-C86E-05B1-BF5C-6F13A52F5BD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26280" y="2807208"/>
            <a:ext cx="5870448" cy="3776472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sz="1800" b="1" cap="all" spc="1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1000"/>
              </a:spcBef>
              <a:buNone/>
              <a:defRPr sz="1800" spc="100">
                <a:solidFill>
                  <a:schemeClr val="bg1"/>
                </a:solidFill>
              </a:defRPr>
            </a:lvl2pPr>
            <a:lvl3pPr marL="283464" indent="-283464">
              <a:lnSpc>
                <a:spcPct val="100000"/>
              </a:lnSpc>
              <a:spcBef>
                <a:spcPts val="1000"/>
              </a:spcBef>
              <a:defRPr sz="1800" spc="100">
                <a:solidFill>
                  <a:schemeClr val="bg1"/>
                </a:solidFill>
              </a:defRPr>
            </a:lvl3pPr>
            <a:lvl4pPr marL="548640" indent="-283464">
              <a:lnSpc>
                <a:spcPct val="100000"/>
              </a:lnSpc>
              <a:defRPr sz="1600" spc="100">
                <a:solidFill>
                  <a:schemeClr val="bg1"/>
                </a:solidFill>
              </a:defRPr>
            </a:lvl4pPr>
            <a:lvl5pPr marL="822960" indent="-283464">
              <a:lnSpc>
                <a:spcPct val="100000"/>
              </a:lnSpc>
              <a:defRPr sz="1600" spc="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cxnSp>
        <p:nvCxnSpPr>
          <p:cNvPr id="2" name="Gerader Verbinder 1">
            <a:extLst>
              <a:ext uri="{FF2B5EF4-FFF2-40B4-BE49-F238E27FC236}">
                <a16:creationId xmlns:a16="http://schemas.microsoft.com/office/drawing/2014/main" id="{27B84AAD-AEFA-72DF-A9D3-B05DB73AA347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390909" y="0"/>
            <a:ext cx="1801091" cy="56378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25647ABC-651C-24EE-FF93-479691A878C2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0" y="3641100"/>
            <a:ext cx="1269089" cy="32169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24174A-AF61-B3ED-D2D3-D4907E76EFD6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"/>
              <a:t>20XX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D7635B1-52DB-F4F3-C150-16E791979B6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"/>
              <a:t>PRÄSENTATIONSTITEL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3BE7E41-6985-1806-6624-980D9A9DCBF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294A09A9-5501-47C1-A89A-A340965A2BE2}" type="slidenum">
              <a:rPr lang="en-US" smtClean="0"/>
              <a:pPr rtl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092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bemerk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D2AF3450-104B-47D0-B01B-DC08566F9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86175" y="0"/>
            <a:ext cx="8505825" cy="6858000"/>
          </a:xfrm>
          <a:custGeom>
            <a:avLst/>
            <a:gdLst>
              <a:gd name="connsiteX0" fmla="*/ 1701752 w 8505825"/>
              <a:gd name="connsiteY0" fmla="*/ 0 h 6858000"/>
              <a:gd name="connsiteX1" fmla="*/ 8505825 w 8505825"/>
              <a:gd name="connsiteY1" fmla="*/ 0 h 6858000"/>
              <a:gd name="connsiteX2" fmla="*/ 8505825 w 8505825"/>
              <a:gd name="connsiteY2" fmla="*/ 6858000 h 6858000"/>
              <a:gd name="connsiteX3" fmla="*/ 0 w 8505825"/>
              <a:gd name="connsiteY3" fmla="*/ 6858000 h 6858000"/>
              <a:gd name="connsiteX4" fmla="*/ 0 w 8505825"/>
              <a:gd name="connsiteY4" fmla="*/ 68373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05825" h="6858000">
                <a:moveTo>
                  <a:pt x="1701752" y="0"/>
                </a:moveTo>
                <a:lnTo>
                  <a:pt x="8505825" y="0"/>
                </a:lnTo>
                <a:lnTo>
                  <a:pt x="8505825" y="6858000"/>
                </a:lnTo>
                <a:lnTo>
                  <a:pt x="0" y="6858000"/>
                </a:lnTo>
                <a:lnTo>
                  <a:pt x="0" y="683739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endParaRPr lang="en-US"/>
          </a:p>
        </p:txBody>
      </p:sp>
      <p:sp>
        <p:nvSpPr>
          <p:cNvPr id="16" name="Titel 15">
            <a:extLst>
              <a:ext uri="{FF2B5EF4-FFF2-40B4-BE49-F238E27FC236}">
                <a16:creationId xmlns:a16="http://schemas.microsoft.com/office/drawing/2014/main" id="{48883C19-EC0B-F5B5-3520-45CB80393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79635"/>
            <a:ext cx="8261729" cy="1639938"/>
          </a:xfrm>
          <a:custGeom>
            <a:avLst/>
            <a:gdLst>
              <a:gd name="connsiteX0" fmla="*/ 0 w 8353169"/>
              <a:gd name="connsiteY0" fmla="*/ 0 h 1639938"/>
              <a:gd name="connsiteX1" fmla="*/ 693683 w 8353169"/>
              <a:gd name="connsiteY1" fmla="*/ 0 h 1639938"/>
              <a:gd name="connsiteX2" fmla="*/ 826338 w 8353169"/>
              <a:gd name="connsiteY2" fmla="*/ 0 h 1639938"/>
              <a:gd name="connsiteX3" fmla="*/ 8353169 w 8353169"/>
              <a:gd name="connsiteY3" fmla="*/ 0 h 1639938"/>
              <a:gd name="connsiteX4" fmla="*/ 8049138 w 8353169"/>
              <a:gd name="connsiteY4" fmla="*/ 1639938 h 1639938"/>
              <a:gd name="connsiteX5" fmla="*/ 826338 w 8353169"/>
              <a:gd name="connsiteY5" fmla="*/ 1639938 h 1639938"/>
              <a:gd name="connsiteX6" fmla="*/ 693683 w 8353169"/>
              <a:gd name="connsiteY6" fmla="*/ 1639938 h 1639938"/>
              <a:gd name="connsiteX7" fmla="*/ 0 w 8353169"/>
              <a:gd name="connsiteY7" fmla="*/ 1639938 h 1639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53169" h="1639938">
                <a:moveTo>
                  <a:pt x="0" y="0"/>
                </a:moveTo>
                <a:lnTo>
                  <a:pt x="693683" y="0"/>
                </a:lnTo>
                <a:lnTo>
                  <a:pt x="826338" y="0"/>
                </a:lnTo>
                <a:lnTo>
                  <a:pt x="8353169" y="0"/>
                </a:lnTo>
                <a:lnTo>
                  <a:pt x="8049138" y="1639938"/>
                </a:lnTo>
                <a:lnTo>
                  <a:pt x="826338" y="1639938"/>
                </a:lnTo>
                <a:lnTo>
                  <a:pt x="693683" y="1639938"/>
                </a:lnTo>
                <a:lnTo>
                  <a:pt x="0" y="163993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914400" rtlCol="0">
            <a:noAutofit/>
          </a:bodyPr>
          <a:lstStyle>
            <a:lvl1pPr>
              <a:defRPr sz="36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816" y="2907792"/>
            <a:ext cx="2952599" cy="1781642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spc="100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"/>
              <a:t>Formatvorlage des Untertitelmasters durch Klicken bearbeiten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745B022C-E8CF-07D5-65AC-D3D3D5CC77A3}"/>
              </a:ext>
            </a:extLst>
          </p:cNvPr>
          <p:cNvCxnSpPr>
            <a:cxnSpLocks/>
          </p:cNvCxnSpPr>
          <p:nvPr userDrawn="1"/>
        </p:nvCxnSpPr>
        <p:spPr>
          <a:xfrm flipH="1">
            <a:off x="3868615" y="0"/>
            <a:ext cx="1000226" cy="403629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1045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r Verbinder 1">
            <a:extLst>
              <a:ext uri="{FF2B5EF4-FFF2-40B4-BE49-F238E27FC236}">
                <a16:creationId xmlns:a16="http://schemas.microsoft.com/office/drawing/2014/main" id="{E3411815-04EC-3B42-4164-952C53388853}"/>
              </a:ext>
            </a:extLst>
          </p:cNvPr>
          <p:cNvCxnSpPr>
            <a:cxnSpLocks/>
          </p:cNvCxnSpPr>
          <p:nvPr userDrawn="1"/>
        </p:nvCxnSpPr>
        <p:spPr>
          <a:xfrm flipV="1">
            <a:off x="4525226" y="0"/>
            <a:ext cx="826338" cy="3452747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itel 31">
            <a:extLst>
              <a:ext uri="{FF2B5EF4-FFF2-40B4-BE49-F238E27FC236}">
                <a16:creationId xmlns:a16="http://schemas.microsoft.com/office/drawing/2014/main" id="{F6C27894-E7FC-B60E-EF80-41F0D47C64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24686"/>
            <a:ext cx="7242048" cy="1632045"/>
          </a:xfrm>
          <a:custGeom>
            <a:avLst/>
            <a:gdLst>
              <a:gd name="connsiteX0" fmla="*/ 408011 w 7242048"/>
              <a:gd name="connsiteY0" fmla="*/ 0 h 1632045"/>
              <a:gd name="connsiteX1" fmla="*/ 7242048 w 7242048"/>
              <a:gd name="connsiteY1" fmla="*/ 0 h 1632045"/>
              <a:gd name="connsiteX2" fmla="*/ 6834037 w 7242048"/>
              <a:gd name="connsiteY2" fmla="*/ 1632044 h 1632045"/>
              <a:gd name="connsiteX3" fmla="*/ 826338 w 7242048"/>
              <a:gd name="connsiteY3" fmla="*/ 1632044 h 1632045"/>
              <a:gd name="connsiteX4" fmla="*/ 826338 w 7242048"/>
              <a:gd name="connsiteY4" fmla="*/ 1632045 h 1632045"/>
              <a:gd name="connsiteX5" fmla="*/ 0 w 7242048"/>
              <a:gd name="connsiteY5" fmla="*/ 1632045 h 1632045"/>
              <a:gd name="connsiteX6" fmla="*/ 0 w 7242048"/>
              <a:gd name="connsiteY6" fmla="*/ 1632044 h 1632045"/>
              <a:gd name="connsiteX7" fmla="*/ 0 w 7242048"/>
              <a:gd name="connsiteY7" fmla="*/ 1 h 1632045"/>
              <a:gd name="connsiteX8" fmla="*/ 408011 w 7242048"/>
              <a:gd name="connsiteY8" fmla="*/ 1 h 1632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42048" h="1632045">
                <a:moveTo>
                  <a:pt x="408011" y="0"/>
                </a:moveTo>
                <a:lnTo>
                  <a:pt x="7242048" y="0"/>
                </a:lnTo>
                <a:lnTo>
                  <a:pt x="6834037" y="1632044"/>
                </a:lnTo>
                <a:lnTo>
                  <a:pt x="826338" y="1632044"/>
                </a:lnTo>
                <a:lnTo>
                  <a:pt x="826338" y="1632045"/>
                </a:lnTo>
                <a:lnTo>
                  <a:pt x="0" y="1632045"/>
                </a:lnTo>
                <a:lnTo>
                  <a:pt x="0" y="1632044"/>
                </a:lnTo>
                <a:lnTo>
                  <a:pt x="0" y="1"/>
                </a:lnTo>
                <a:lnTo>
                  <a:pt x="408011" y="1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914400" rtlCol="0" anchor="ctr">
            <a:noAutofit/>
          </a:bodyPr>
          <a:lstStyle>
            <a:lvl1pPr algn="l">
              <a:defRPr sz="320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"/>
              <a:t>Titelmasterformat durch Klicken bearbeiten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B641A16B-3688-D842-92F4-5D2C28115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0392" y="2770632"/>
            <a:ext cx="3383280" cy="3539265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spc="100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"/>
              <a:t>Formatvorlage des Untertitelmasters durch Klicken bearbeiten</a:t>
            </a:r>
          </a:p>
        </p:txBody>
      </p:sp>
      <p:sp>
        <p:nvSpPr>
          <p:cNvPr id="31" name="Bildplatzhalter 30">
            <a:extLst>
              <a:ext uri="{FF2B5EF4-FFF2-40B4-BE49-F238E27FC236}">
                <a16:creationId xmlns:a16="http://schemas.microsoft.com/office/drawing/2014/main" id="{665CDB64-A6D6-6F40-CFD6-29E72D8ABD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15032" y="0"/>
            <a:ext cx="7876033" cy="6858000"/>
          </a:xfrm>
          <a:custGeom>
            <a:avLst/>
            <a:gdLst>
              <a:gd name="connsiteX0" fmla="*/ 1579547 w 7876033"/>
              <a:gd name="connsiteY0" fmla="*/ 0 h 6858000"/>
              <a:gd name="connsiteX1" fmla="*/ 7876033 w 7876033"/>
              <a:gd name="connsiteY1" fmla="*/ 0 h 6858000"/>
              <a:gd name="connsiteX2" fmla="*/ 7876033 w 7876033"/>
              <a:gd name="connsiteY2" fmla="*/ 6858000 h 6858000"/>
              <a:gd name="connsiteX3" fmla="*/ 0 w 7876033"/>
              <a:gd name="connsiteY3" fmla="*/ 6858000 h 6858000"/>
              <a:gd name="connsiteX4" fmla="*/ 1013709 w 7876033"/>
              <a:gd name="connsiteY4" fmla="*/ 2456730 h 6858000"/>
              <a:gd name="connsiteX5" fmla="*/ 2519005 w 7876033"/>
              <a:gd name="connsiteY5" fmla="*/ 2456730 h 6858000"/>
              <a:gd name="connsiteX6" fmla="*/ 2927016 w 7876033"/>
              <a:gd name="connsiteY6" fmla="*/ 824686 h 6858000"/>
              <a:gd name="connsiteX7" fmla="*/ 1389604 w 7876033"/>
              <a:gd name="connsiteY7" fmla="*/ 82468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76033" h="6858000">
                <a:moveTo>
                  <a:pt x="1579547" y="0"/>
                </a:moveTo>
                <a:lnTo>
                  <a:pt x="7876033" y="0"/>
                </a:lnTo>
                <a:lnTo>
                  <a:pt x="7876033" y="6858000"/>
                </a:lnTo>
                <a:lnTo>
                  <a:pt x="0" y="6858000"/>
                </a:lnTo>
                <a:lnTo>
                  <a:pt x="1013709" y="2456730"/>
                </a:lnTo>
                <a:lnTo>
                  <a:pt x="2519005" y="2456730"/>
                </a:lnTo>
                <a:lnTo>
                  <a:pt x="2927016" y="824686"/>
                </a:lnTo>
                <a:lnTo>
                  <a:pt x="1389604" y="824686"/>
                </a:lnTo>
                <a:close/>
              </a:path>
            </a:pathLst>
          </a:custGeom>
        </p:spPr>
        <p:txBody>
          <a:bodyPr wrap="square" rtlCol="0" anchor="t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endParaRPr lang="en-US"/>
          </a:p>
        </p:txBody>
      </p:sp>
      <p:sp>
        <p:nvSpPr>
          <p:cNvPr id="33" name="Datumsplatzhalter 32">
            <a:extLst>
              <a:ext uri="{FF2B5EF4-FFF2-40B4-BE49-F238E27FC236}">
                <a16:creationId xmlns:a16="http://schemas.microsoft.com/office/drawing/2014/main" id="{0C50E73C-A08D-5560-7A59-B04AB6C271C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de"/>
              <a:t>20XX</a:t>
            </a:r>
            <a:endParaRPr lang="en-US"/>
          </a:p>
        </p:txBody>
      </p:sp>
      <p:sp>
        <p:nvSpPr>
          <p:cNvPr id="34" name="Fußzeilenplatzhalter 33">
            <a:extLst>
              <a:ext uri="{FF2B5EF4-FFF2-40B4-BE49-F238E27FC236}">
                <a16:creationId xmlns:a16="http://schemas.microsoft.com/office/drawing/2014/main" id="{66C42DAA-CA98-405C-5B3D-03942AF608E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de"/>
              <a:t>PRÄSENTATIONSTITEL</a:t>
            </a:r>
          </a:p>
        </p:txBody>
      </p:sp>
      <p:sp>
        <p:nvSpPr>
          <p:cNvPr id="35" name="Foliennummernplatzhalter 34">
            <a:extLst>
              <a:ext uri="{FF2B5EF4-FFF2-40B4-BE49-F238E27FC236}">
                <a16:creationId xmlns:a16="http://schemas.microsoft.com/office/drawing/2014/main" id="{04230E47-E1DF-D844-BA20-327CF9A268F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smtClean="0"/>
              <a:pPr rtl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Bildplatzhalter 29">
            <a:extLst>
              <a:ext uri="{FF2B5EF4-FFF2-40B4-BE49-F238E27FC236}">
                <a16:creationId xmlns:a16="http://schemas.microsoft.com/office/drawing/2014/main" id="{DAAD1A05-EA94-DECA-8016-0944B51494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6004" y="0"/>
            <a:ext cx="10585637" cy="6858000"/>
          </a:xfrm>
          <a:custGeom>
            <a:avLst/>
            <a:gdLst>
              <a:gd name="connsiteX0" fmla="*/ 0 w 10585637"/>
              <a:gd name="connsiteY0" fmla="*/ 0 h 6858000"/>
              <a:gd name="connsiteX1" fmla="*/ 8457914 w 10585637"/>
              <a:gd name="connsiteY1" fmla="*/ 0 h 6858000"/>
              <a:gd name="connsiteX2" fmla="*/ 10585637 w 10585637"/>
              <a:gd name="connsiteY2" fmla="*/ 6858000 h 6858000"/>
              <a:gd name="connsiteX3" fmla="*/ 2134498 w 10585637"/>
              <a:gd name="connsiteY3" fmla="*/ 6858000 h 6858000"/>
              <a:gd name="connsiteX4" fmla="*/ 0 w 10585637"/>
              <a:gd name="connsiteY4" fmla="*/ 147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85637" h="6858000">
                <a:moveTo>
                  <a:pt x="0" y="0"/>
                </a:moveTo>
                <a:lnTo>
                  <a:pt x="8457914" y="0"/>
                </a:lnTo>
                <a:lnTo>
                  <a:pt x="10585637" y="6858000"/>
                </a:lnTo>
                <a:lnTo>
                  <a:pt x="2134498" y="6858000"/>
                </a:lnTo>
                <a:lnTo>
                  <a:pt x="0" y="147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endParaRPr lang="en-US"/>
          </a:p>
        </p:txBody>
      </p:sp>
      <p:sp>
        <p:nvSpPr>
          <p:cNvPr id="32" name="Titel 31">
            <a:extLst>
              <a:ext uri="{FF2B5EF4-FFF2-40B4-BE49-F238E27FC236}">
                <a16:creationId xmlns:a16="http://schemas.microsoft.com/office/drawing/2014/main" id="{793E3242-AD58-8F66-E664-E86E45BAD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64" y="2612978"/>
            <a:ext cx="11222181" cy="1632044"/>
          </a:xfrm>
          <a:custGeom>
            <a:avLst/>
            <a:gdLst>
              <a:gd name="connsiteX0" fmla="*/ 0 w 11222181"/>
              <a:gd name="connsiteY0" fmla="*/ 0 h 1632044"/>
              <a:gd name="connsiteX1" fmla="*/ 10725289 w 11222181"/>
              <a:gd name="connsiteY1" fmla="*/ 0 h 1632044"/>
              <a:gd name="connsiteX2" fmla="*/ 11222181 w 11222181"/>
              <a:gd name="connsiteY2" fmla="*/ 1632044 h 1632044"/>
              <a:gd name="connsiteX3" fmla="*/ 496892 w 11222181"/>
              <a:gd name="connsiteY3" fmla="*/ 1632044 h 1632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22181" h="1632044">
                <a:moveTo>
                  <a:pt x="0" y="0"/>
                </a:moveTo>
                <a:lnTo>
                  <a:pt x="10725289" y="0"/>
                </a:lnTo>
                <a:lnTo>
                  <a:pt x="11222181" y="1632044"/>
                </a:lnTo>
                <a:lnTo>
                  <a:pt x="496892" y="16320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 anchor="ctr">
            <a:noAutofit/>
          </a:bodyPr>
          <a:lstStyle>
            <a:lvl1pPr algn="ctr">
              <a:defRPr sz="320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"/>
              <a:t>Titelmasterformat durch Klicken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F365414-3CF9-C6C5-6C64-6DDC6F29EC44}"/>
              </a:ext>
            </a:extLst>
          </p:cNvPr>
          <p:cNvCxnSpPr>
            <a:cxnSpLocks/>
          </p:cNvCxnSpPr>
          <p:nvPr/>
        </p:nvCxnSpPr>
        <p:spPr>
          <a:xfrm flipH="1" flipV="1">
            <a:off x="791417" y="1533236"/>
            <a:ext cx="1644074" cy="535621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A5C2F26-E104-EC3D-9D33-3663DD824926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9747272" y="-36946"/>
            <a:ext cx="1644074" cy="5384805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2458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kopfzeile mit Untertitel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AFFA9AF-B92E-6FB6-2C75-96A5AFEB1E04}"/>
              </a:ext>
            </a:extLst>
          </p:cNvPr>
          <p:cNvCxnSpPr>
            <a:cxnSpLocks/>
          </p:cNvCxnSpPr>
          <p:nvPr/>
        </p:nvCxnSpPr>
        <p:spPr>
          <a:xfrm>
            <a:off x="9033794" y="-19737"/>
            <a:ext cx="1608697" cy="5990769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B469568F-F17C-4C3C-9A6F-ED292B601115}"/>
              </a:ext>
            </a:extLst>
          </p:cNvPr>
          <p:cNvSpPr/>
          <p:nvPr userDrawn="1"/>
        </p:nvSpPr>
        <p:spPr>
          <a:xfrm>
            <a:off x="2043953" y="2205318"/>
            <a:ext cx="8104094" cy="23128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0355631C-448A-3364-05F2-D4C7F9CA6C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0266980" cy="6858000"/>
          </a:xfrm>
          <a:custGeom>
            <a:avLst/>
            <a:gdLst>
              <a:gd name="connsiteX0" fmla="*/ 0 w 10266980"/>
              <a:gd name="connsiteY0" fmla="*/ 0 h 6858000"/>
              <a:gd name="connsiteX1" fmla="*/ 8414327 w 10266980"/>
              <a:gd name="connsiteY1" fmla="*/ 0 h 6858000"/>
              <a:gd name="connsiteX2" fmla="*/ 10266980 w 10266980"/>
              <a:gd name="connsiteY2" fmla="*/ 6858000 h 6858000"/>
              <a:gd name="connsiteX3" fmla="*/ 0 w 1026698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66980" h="6858000">
                <a:moveTo>
                  <a:pt x="0" y="0"/>
                </a:moveTo>
                <a:lnTo>
                  <a:pt x="8414327" y="0"/>
                </a:lnTo>
                <a:lnTo>
                  <a:pt x="1026698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endParaRPr lang="en-US"/>
          </a:p>
        </p:txBody>
      </p:sp>
      <p:sp>
        <p:nvSpPr>
          <p:cNvPr id="16" name="Titel 15">
            <a:extLst>
              <a:ext uri="{FF2B5EF4-FFF2-40B4-BE49-F238E27FC236}">
                <a16:creationId xmlns:a16="http://schemas.microsoft.com/office/drawing/2014/main" id="{DBAD2210-AFD2-BF88-9107-E2A5FFD07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084831"/>
            <a:ext cx="11099173" cy="2852929"/>
          </a:xfrm>
          <a:custGeom>
            <a:avLst/>
            <a:gdLst>
              <a:gd name="connsiteX0" fmla="*/ 0 w 11099173"/>
              <a:gd name="connsiteY0" fmla="*/ 0 h 2852929"/>
              <a:gd name="connsiteX1" fmla="*/ 8926491 w 11099173"/>
              <a:gd name="connsiteY1" fmla="*/ 0 h 2852929"/>
              <a:gd name="connsiteX2" fmla="*/ 8926491 w 11099173"/>
              <a:gd name="connsiteY2" fmla="*/ 2 h 2852929"/>
              <a:gd name="connsiteX3" fmla="*/ 10398992 w 11099173"/>
              <a:gd name="connsiteY3" fmla="*/ 2 h 2852929"/>
              <a:gd name="connsiteX4" fmla="*/ 11099173 w 11099173"/>
              <a:gd name="connsiteY4" fmla="*/ 2852929 h 2852929"/>
              <a:gd name="connsiteX5" fmla="*/ 8298450 w 11099173"/>
              <a:gd name="connsiteY5" fmla="*/ 2852929 h 2852929"/>
              <a:gd name="connsiteX6" fmla="*/ 8298450 w 11099173"/>
              <a:gd name="connsiteY6" fmla="*/ 2852927 h 2852929"/>
              <a:gd name="connsiteX7" fmla="*/ 0 w 11099173"/>
              <a:gd name="connsiteY7" fmla="*/ 2852927 h 285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173" h="2852929">
                <a:moveTo>
                  <a:pt x="0" y="0"/>
                </a:moveTo>
                <a:lnTo>
                  <a:pt x="8926491" y="0"/>
                </a:lnTo>
                <a:lnTo>
                  <a:pt x="8926491" y="2"/>
                </a:lnTo>
                <a:lnTo>
                  <a:pt x="10398992" y="2"/>
                </a:lnTo>
                <a:lnTo>
                  <a:pt x="11099173" y="2852929"/>
                </a:lnTo>
                <a:lnTo>
                  <a:pt x="8298450" y="2852929"/>
                </a:lnTo>
                <a:lnTo>
                  <a:pt x="8298450" y="2852927"/>
                </a:lnTo>
                <a:lnTo>
                  <a:pt x="0" y="285292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914400" bIns="1371600" rtlCol="0" anchor="b">
            <a:noAutofit/>
          </a:bodyPr>
          <a:lstStyle>
            <a:lvl1pPr algn="l">
              <a:defRPr sz="360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666744"/>
            <a:ext cx="9079992" cy="1051560"/>
          </a:xfrm>
        </p:spPr>
        <p:txBody>
          <a:bodyPr tIns="91440" rtlCol="0">
            <a:normAutofit/>
          </a:bodyPr>
          <a:lstStyle>
            <a:lvl1pPr marL="0" indent="0" algn="l">
              <a:buNone/>
              <a:defRPr sz="2400" spc="3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"/>
              <a:t>Textmasterformat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08545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3A7F7468-D0CF-4B30-965A-D9066D6C2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24686"/>
            <a:ext cx="7242048" cy="1632045"/>
          </a:xfrm>
          <a:custGeom>
            <a:avLst/>
            <a:gdLst>
              <a:gd name="connsiteX0" fmla="*/ 408011 w 7242048"/>
              <a:gd name="connsiteY0" fmla="*/ 0 h 1632045"/>
              <a:gd name="connsiteX1" fmla="*/ 7242048 w 7242048"/>
              <a:gd name="connsiteY1" fmla="*/ 0 h 1632045"/>
              <a:gd name="connsiteX2" fmla="*/ 6834037 w 7242048"/>
              <a:gd name="connsiteY2" fmla="*/ 1632044 h 1632045"/>
              <a:gd name="connsiteX3" fmla="*/ 826338 w 7242048"/>
              <a:gd name="connsiteY3" fmla="*/ 1632044 h 1632045"/>
              <a:gd name="connsiteX4" fmla="*/ 826338 w 7242048"/>
              <a:gd name="connsiteY4" fmla="*/ 1632045 h 1632045"/>
              <a:gd name="connsiteX5" fmla="*/ 0 w 7242048"/>
              <a:gd name="connsiteY5" fmla="*/ 1632045 h 1632045"/>
              <a:gd name="connsiteX6" fmla="*/ 0 w 7242048"/>
              <a:gd name="connsiteY6" fmla="*/ 1632044 h 1632045"/>
              <a:gd name="connsiteX7" fmla="*/ 0 w 7242048"/>
              <a:gd name="connsiteY7" fmla="*/ 1 h 1632045"/>
              <a:gd name="connsiteX8" fmla="*/ 408011 w 7242048"/>
              <a:gd name="connsiteY8" fmla="*/ 1 h 1632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42048" h="1632045">
                <a:moveTo>
                  <a:pt x="408011" y="0"/>
                </a:moveTo>
                <a:lnTo>
                  <a:pt x="7242048" y="0"/>
                </a:lnTo>
                <a:lnTo>
                  <a:pt x="6834037" y="1632044"/>
                </a:lnTo>
                <a:lnTo>
                  <a:pt x="826338" y="1632044"/>
                </a:lnTo>
                <a:lnTo>
                  <a:pt x="826338" y="1632045"/>
                </a:lnTo>
                <a:lnTo>
                  <a:pt x="0" y="1632045"/>
                </a:lnTo>
                <a:lnTo>
                  <a:pt x="0" y="1632044"/>
                </a:lnTo>
                <a:lnTo>
                  <a:pt x="0" y="1"/>
                </a:lnTo>
                <a:lnTo>
                  <a:pt x="40801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914400" rtlCol="0" anchor="ctr">
            <a:noAutofit/>
          </a:bodyPr>
          <a:lstStyle>
            <a:lvl1pPr algn="l">
              <a:lnSpc>
                <a:spcPct val="100000"/>
              </a:lnSpc>
              <a:defRPr sz="320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"/>
              <a:t>Titelmasterformat durch Klicken bearbeiten</a:t>
            </a:r>
          </a:p>
        </p:txBody>
      </p:sp>
      <p:sp>
        <p:nvSpPr>
          <p:cNvPr id="29" name="Inhaltsplatzhalter 27">
            <a:extLst>
              <a:ext uri="{FF2B5EF4-FFF2-40B4-BE49-F238E27FC236}">
                <a16:creationId xmlns:a16="http://schemas.microsoft.com/office/drawing/2014/main" id="{2050A67D-B2BA-336A-36B8-35D283DEAD5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15988" y="2761488"/>
            <a:ext cx="5430837" cy="3300984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83464" indent="-283464">
              <a:lnSpc>
                <a:spcPct val="100000"/>
              </a:lnSpc>
              <a:spcBef>
                <a:spcPts val="1000"/>
              </a:spcBef>
              <a:defRPr sz="1800"/>
            </a:lvl2pPr>
            <a:lvl3pPr marL="548640" indent="-283464">
              <a:lnSpc>
                <a:spcPct val="100000"/>
              </a:lnSpc>
              <a:defRPr sz="1600"/>
            </a:lvl3pPr>
            <a:lvl4pPr marL="822960" indent="-283464">
              <a:lnSpc>
                <a:spcPct val="100000"/>
              </a:lnSpc>
              <a:defRPr sz="1600"/>
            </a:lvl4pPr>
            <a:lvl5pPr marL="1097280" indent="-283464">
              <a:lnSpc>
                <a:spcPct val="100000"/>
              </a:lnSpc>
              <a:defRPr sz="1600"/>
            </a:lvl5pPr>
          </a:lstStyle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sp>
        <p:nvSpPr>
          <p:cNvPr id="27" name="Bildplatzhalter 26">
            <a:extLst>
              <a:ext uri="{FF2B5EF4-FFF2-40B4-BE49-F238E27FC236}">
                <a16:creationId xmlns:a16="http://schemas.microsoft.com/office/drawing/2014/main" id="{0DA38E85-9448-450D-A4ED-FFA79C7100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62918" y="0"/>
            <a:ext cx="5329082" cy="6858000"/>
          </a:xfrm>
          <a:custGeom>
            <a:avLst/>
            <a:gdLst>
              <a:gd name="connsiteX0" fmla="*/ 1688746 w 5730658"/>
              <a:gd name="connsiteY0" fmla="*/ 0 h 6858000"/>
              <a:gd name="connsiteX1" fmla="*/ 5730658 w 5730658"/>
              <a:gd name="connsiteY1" fmla="*/ 0 h 6858000"/>
              <a:gd name="connsiteX2" fmla="*/ 5730658 w 5730658"/>
              <a:gd name="connsiteY2" fmla="*/ 6858000 h 6858000"/>
              <a:gd name="connsiteX3" fmla="*/ 31751 w 5730658"/>
              <a:gd name="connsiteY3" fmla="*/ 6858000 h 6858000"/>
              <a:gd name="connsiteX4" fmla="*/ 31751 w 5730658"/>
              <a:gd name="connsiteY4" fmla="*/ 6857688 h 6858000"/>
              <a:gd name="connsiteX5" fmla="*/ 0 w 5730658"/>
              <a:gd name="connsiteY5" fmla="*/ 6857932 h 6858000"/>
              <a:gd name="connsiteX6" fmla="*/ 31751 w 5730658"/>
              <a:gd name="connsiteY6" fmla="*/ 6729501 h 6858000"/>
              <a:gd name="connsiteX7" fmla="*/ 31751 w 5730658"/>
              <a:gd name="connsiteY7" fmla="*/ 6681788 h 6858000"/>
              <a:gd name="connsiteX8" fmla="*/ 43547 w 5730658"/>
              <a:gd name="connsiteY8" fmla="*/ 6681788 h 6858000"/>
              <a:gd name="connsiteX9" fmla="*/ 1688746 w 5730658"/>
              <a:gd name="connsiteY9" fmla="*/ 27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30658" h="6858000">
                <a:moveTo>
                  <a:pt x="1688746" y="0"/>
                </a:moveTo>
                <a:lnTo>
                  <a:pt x="5730658" y="0"/>
                </a:lnTo>
                <a:lnTo>
                  <a:pt x="5730658" y="6858000"/>
                </a:lnTo>
                <a:lnTo>
                  <a:pt x="31751" y="6858000"/>
                </a:lnTo>
                <a:lnTo>
                  <a:pt x="31751" y="6857688"/>
                </a:lnTo>
                <a:lnTo>
                  <a:pt x="0" y="6857932"/>
                </a:lnTo>
                <a:lnTo>
                  <a:pt x="31751" y="6729501"/>
                </a:lnTo>
                <a:lnTo>
                  <a:pt x="31751" y="6681788"/>
                </a:lnTo>
                <a:lnTo>
                  <a:pt x="43547" y="6681788"/>
                </a:lnTo>
                <a:lnTo>
                  <a:pt x="1688746" y="27053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endParaRPr lang="en-US"/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7322EF1F-9171-ABED-A2E4-337828259D8E}"/>
              </a:ext>
            </a:extLst>
          </p:cNvPr>
          <p:cNvCxnSpPr>
            <a:cxnSpLocks/>
          </p:cNvCxnSpPr>
          <p:nvPr userDrawn="1"/>
        </p:nvCxnSpPr>
        <p:spPr>
          <a:xfrm flipV="1">
            <a:off x="6547104" y="0"/>
            <a:ext cx="1375201" cy="609108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Datumsplatzhalter 29">
            <a:extLst>
              <a:ext uri="{FF2B5EF4-FFF2-40B4-BE49-F238E27FC236}">
                <a16:creationId xmlns:a16="http://schemas.microsoft.com/office/drawing/2014/main" id="{FC5A20C1-8893-A2F6-4C6B-F6904680250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 rtlCol="0"/>
          <a:lstStyle/>
          <a:p>
            <a:pPr rtl="0"/>
            <a:r>
              <a:rPr lang="de"/>
              <a:t>20XX</a:t>
            </a:r>
            <a:endParaRPr lang="en-US"/>
          </a:p>
        </p:txBody>
      </p:sp>
      <p:sp>
        <p:nvSpPr>
          <p:cNvPr id="31" name="Fußzeilenplatzhalter 30">
            <a:extLst>
              <a:ext uri="{FF2B5EF4-FFF2-40B4-BE49-F238E27FC236}">
                <a16:creationId xmlns:a16="http://schemas.microsoft.com/office/drawing/2014/main" id="{D32CEF04-5959-D52F-CB9C-8B1CE0EF964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de"/>
              <a:t>PRÄSENTATIONSTITEL</a:t>
            </a:r>
          </a:p>
        </p:txBody>
      </p:sp>
      <p:sp>
        <p:nvSpPr>
          <p:cNvPr id="32" name="Foliennummernplatzhalter 31">
            <a:extLst>
              <a:ext uri="{FF2B5EF4-FFF2-40B4-BE49-F238E27FC236}">
                <a16:creationId xmlns:a16="http://schemas.microsoft.com/office/drawing/2014/main" id="{C7E0A1F8-599A-4E42-C71C-F5631D7CC72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smtClean="0"/>
              <a:pPr rtl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61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 mit Untertite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ihandform: Form 26">
            <a:extLst>
              <a:ext uri="{FF2B5EF4-FFF2-40B4-BE49-F238E27FC236}">
                <a16:creationId xmlns:a16="http://schemas.microsoft.com/office/drawing/2014/main" id="{4A390FB6-CC60-7326-1AB7-5E994D8B88A2}"/>
              </a:ext>
            </a:extLst>
          </p:cNvPr>
          <p:cNvSpPr/>
          <p:nvPr/>
        </p:nvSpPr>
        <p:spPr>
          <a:xfrm>
            <a:off x="-9235" y="-1"/>
            <a:ext cx="2939737" cy="6858001"/>
          </a:xfrm>
          <a:custGeom>
            <a:avLst/>
            <a:gdLst>
              <a:gd name="connsiteX0" fmla="*/ 800654 w 2939737"/>
              <a:gd name="connsiteY0" fmla="*/ 1 h 6858001"/>
              <a:gd name="connsiteX1" fmla="*/ 2939737 w 2939737"/>
              <a:gd name="connsiteY1" fmla="*/ 6858001 h 6858001"/>
              <a:gd name="connsiteX2" fmla="*/ 800654 w 2939737"/>
              <a:gd name="connsiteY2" fmla="*/ 6858001 h 6858001"/>
              <a:gd name="connsiteX3" fmla="*/ 0 w 2939737"/>
              <a:gd name="connsiteY3" fmla="*/ 0 h 6858001"/>
              <a:gd name="connsiteX4" fmla="*/ 800653 w 2939737"/>
              <a:gd name="connsiteY4" fmla="*/ 0 h 6858001"/>
              <a:gd name="connsiteX5" fmla="*/ 800653 w 2939737"/>
              <a:gd name="connsiteY5" fmla="*/ 6858001 h 6858001"/>
              <a:gd name="connsiteX6" fmla="*/ 0 w 2939737"/>
              <a:gd name="connsiteY6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39737" h="6858001">
                <a:moveTo>
                  <a:pt x="800654" y="1"/>
                </a:moveTo>
                <a:lnTo>
                  <a:pt x="2939737" y="6858001"/>
                </a:lnTo>
                <a:lnTo>
                  <a:pt x="800654" y="6858001"/>
                </a:lnTo>
                <a:close/>
                <a:moveTo>
                  <a:pt x="0" y="0"/>
                </a:moveTo>
                <a:lnTo>
                  <a:pt x="800653" y="0"/>
                </a:lnTo>
                <a:lnTo>
                  <a:pt x="800653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/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C2DD0CB1-E555-18FF-AE10-4DB46E71C9AB}"/>
              </a:ext>
            </a:extLst>
          </p:cNvPr>
          <p:cNvCxnSpPr>
            <a:cxnSpLocks/>
          </p:cNvCxnSpPr>
          <p:nvPr/>
        </p:nvCxnSpPr>
        <p:spPr>
          <a:xfrm flipH="1" flipV="1">
            <a:off x="791417" y="1533236"/>
            <a:ext cx="1644074" cy="535621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ihandform: Form 28">
            <a:extLst>
              <a:ext uri="{FF2B5EF4-FFF2-40B4-BE49-F238E27FC236}">
                <a16:creationId xmlns:a16="http://schemas.microsoft.com/office/drawing/2014/main" id="{F16E01A3-9A40-A2AF-E9CC-DA05A857AF7A}"/>
              </a:ext>
            </a:extLst>
          </p:cNvPr>
          <p:cNvSpPr/>
          <p:nvPr userDrawn="1"/>
        </p:nvSpPr>
        <p:spPr>
          <a:xfrm rot="10800000">
            <a:off x="9242505" y="0"/>
            <a:ext cx="2949493" cy="6856549"/>
          </a:xfrm>
          <a:custGeom>
            <a:avLst/>
            <a:gdLst>
              <a:gd name="connsiteX0" fmla="*/ 2949493 w 2949493"/>
              <a:gd name="connsiteY0" fmla="*/ 6856549 h 6856549"/>
              <a:gd name="connsiteX1" fmla="*/ 800653 w 2949493"/>
              <a:gd name="connsiteY1" fmla="*/ 6856549 h 6856549"/>
              <a:gd name="connsiteX2" fmla="*/ 0 w 2949493"/>
              <a:gd name="connsiteY2" fmla="*/ 6856549 h 6856549"/>
              <a:gd name="connsiteX3" fmla="*/ 0 w 2949493"/>
              <a:gd name="connsiteY3" fmla="*/ 0 h 6856549"/>
              <a:gd name="connsiteX4" fmla="*/ 801107 w 2949493"/>
              <a:gd name="connsiteY4" fmla="*/ 0 h 6856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9493" h="6856549">
                <a:moveTo>
                  <a:pt x="2949493" y="6856549"/>
                </a:moveTo>
                <a:lnTo>
                  <a:pt x="800653" y="6856549"/>
                </a:lnTo>
                <a:lnTo>
                  <a:pt x="0" y="6856549"/>
                </a:lnTo>
                <a:lnTo>
                  <a:pt x="0" y="0"/>
                </a:lnTo>
                <a:lnTo>
                  <a:pt x="80110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/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C90C38C9-1782-B768-078E-73091483A95A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9747272" y="-36946"/>
            <a:ext cx="1644074" cy="5384805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el 1">
            <a:extLst>
              <a:ext uri="{FF2B5EF4-FFF2-40B4-BE49-F238E27FC236}">
                <a16:creationId xmlns:a16="http://schemas.microsoft.com/office/drawing/2014/main" id="{5942173C-2B01-804E-85FB-4D68140D4E1A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920240" y="2039112"/>
            <a:ext cx="7982712" cy="1581912"/>
          </a:xfrm>
        </p:spPr>
        <p:txBody>
          <a:bodyPr rtlCol="0" anchor="b">
            <a:noAutofit/>
          </a:bodyPr>
          <a:lstStyle>
            <a:lvl1pPr algn="ctr">
              <a:defRPr sz="320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"/>
              <a:t>Titelmasterformat durch Klicken bearbeiten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B641A16B-3688-D842-92F4-5D2C2811539F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2111829" y="3584448"/>
            <a:ext cx="7791123" cy="612648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spc="140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758699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B2FD45A-B915-6AEF-5B45-09567508BB39}"/>
              </a:ext>
            </a:extLst>
          </p:cNvPr>
          <p:cNvSpPr/>
          <p:nvPr userDrawn="1"/>
        </p:nvSpPr>
        <p:spPr>
          <a:xfrm>
            <a:off x="0" y="2266855"/>
            <a:ext cx="12192000" cy="4591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0" name="Titel 19">
            <a:extLst>
              <a:ext uri="{FF2B5EF4-FFF2-40B4-BE49-F238E27FC236}">
                <a16:creationId xmlns:a16="http://schemas.microsoft.com/office/drawing/2014/main" id="{028065BE-52F2-4F89-82A3-E5DA80527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" y="347472"/>
            <a:ext cx="11082528" cy="1563624"/>
          </a:xfrm>
          <a:prstGeom prst="rect">
            <a:avLst/>
          </a:prstGeom>
          <a:noFill/>
        </p:spPr>
        <p:txBody>
          <a:bodyPr wrap="square" rtlCol="0" anchor="b">
            <a:noAutofit/>
          </a:bodyPr>
          <a:lstStyle>
            <a:lvl1pPr algn="l">
              <a:defRPr sz="3200" cap="all" spc="3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rtl="0"/>
            <a:r>
              <a:rPr lang="de"/>
              <a:t>Titelmasterformat durch Klicken bearbeiten</a:t>
            </a:r>
          </a:p>
        </p:txBody>
      </p:sp>
      <p:grpSp>
        <p:nvGrpSpPr>
          <p:cNvPr id="4" name="Gruppe 3">
            <a:extLst>
              <a:ext uri="{FF2B5EF4-FFF2-40B4-BE49-F238E27FC236}">
                <a16:creationId xmlns:a16="http://schemas.microsoft.com/office/drawing/2014/main" id="{5CB3A6A7-DCEF-8F0D-2339-F3B3458EB6A2}"/>
              </a:ext>
            </a:extLst>
          </p:cNvPr>
          <p:cNvGrpSpPr/>
          <p:nvPr userDrawn="1"/>
        </p:nvGrpSpPr>
        <p:grpSpPr>
          <a:xfrm>
            <a:off x="10135198" y="0"/>
            <a:ext cx="2056802" cy="6858000"/>
            <a:chOff x="10064227" y="0"/>
            <a:chExt cx="2127773" cy="6858000"/>
          </a:xfrm>
        </p:grpSpPr>
        <p:cxnSp>
          <p:nvCxnSpPr>
            <p:cNvPr id="8" name="Gerader Verbinder 7">
              <a:extLst>
                <a:ext uri="{FF2B5EF4-FFF2-40B4-BE49-F238E27FC236}">
                  <a16:creationId xmlns:a16="http://schemas.microsoft.com/office/drawing/2014/main" id="{E6E553B2-71B5-E210-0451-CB8F6028121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793564" y="2223749"/>
              <a:ext cx="1398436" cy="46342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C76B097F-E5A4-EB73-3751-C880247D6FC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64227" y="0"/>
              <a:ext cx="729337" cy="22668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53CB7E4E-E392-ACEB-1431-A8DA68A52EE1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0" y="3406587"/>
            <a:ext cx="1006763" cy="345141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Inhaltsplatzhalter 27">
            <a:extLst>
              <a:ext uri="{FF2B5EF4-FFF2-40B4-BE49-F238E27FC236}">
                <a16:creationId xmlns:a16="http://schemas.microsoft.com/office/drawing/2014/main" id="{4029C93B-5794-90B2-3E4E-BDE0F550768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2960" y="2843784"/>
            <a:ext cx="5724144" cy="3191256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sz="1800" b="1" cap="all" spc="1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1000"/>
              </a:spcBef>
              <a:buNone/>
              <a:defRPr sz="1800" spc="100">
                <a:solidFill>
                  <a:schemeClr val="bg1"/>
                </a:solidFill>
              </a:defRPr>
            </a:lvl2pPr>
            <a:lvl3pPr marL="283464" indent="-283464">
              <a:lnSpc>
                <a:spcPct val="100000"/>
              </a:lnSpc>
              <a:spcBef>
                <a:spcPts val="1000"/>
              </a:spcBef>
              <a:defRPr sz="1800" spc="100">
                <a:solidFill>
                  <a:schemeClr val="bg1"/>
                </a:solidFill>
              </a:defRPr>
            </a:lvl3pPr>
            <a:lvl4pPr marL="822960" indent="-283464">
              <a:lnSpc>
                <a:spcPct val="100000"/>
              </a:lnSpc>
              <a:defRPr sz="1600" spc="100">
                <a:solidFill>
                  <a:schemeClr val="bg1"/>
                </a:solidFill>
              </a:defRPr>
            </a:lvl4pPr>
            <a:lvl5pPr marL="1097280" indent="-283464">
              <a:lnSpc>
                <a:spcPct val="100000"/>
              </a:lnSpc>
              <a:defRPr sz="1600" spc="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sp>
        <p:nvSpPr>
          <p:cNvPr id="12" name="Inhaltsplatzhalter 27">
            <a:extLst>
              <a:ext uri="{FF2B5EF4-FFF2-40B4-BE49-F238E27FC236}">
                <a16:creationId xmlns:a16="http://schemas.microsoft.com/office/drawing/2014/main" id="{BC942EEA-C86E-05B1-BF5C-6F13A52F5BD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068312" y="2843784"/>
            <a:ext cx="3364992" cy="3191256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sz="1800" b="1" cap="all" spc="1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1000"/>
              </a:spcBef>
              <a:buNone/>
              <a:defRPr sz="1800" spc="100">
                <a:solidFill>
                  <a:schemeClr val="bg1"/>
                </a:solidFill>
              </a:defRPr>
            </a:lvl2pPr>
            <a:lvl3pPr marL="283464" indent="-283464">
              <a:lnSpc>
                <a:spcPct val="100000"/>
              </a:lnSpc>
              <a:spcBef>
                <a:spcPts val="1000"/>
              </a:spcBef>
              <a:defRPr sz="1800" spc="100">
                <a:solidFill>
                  <a:schemeClr val="bg1"/>
                </a:solidFill>
              </a:defRPr>
            </a:lvl3pPr>
            <a:lvl4pPr marL="822960" indent="-283464">
              <a:lnSpc>
                <a:spcPct val="100000"/>
              </a:lnSpc>
              <a:defRPr sz="1600" spc="100">
                <a:solidFill>
                  <a:schemeClr val="bg1"/>
                </a:solidFill>
              </a:defRPr>
            </a:lvl4pPr>
            <a:lvl5pPr marL="1097280" indent="-283464">
              <a:lnSpc>
                <a:spcPct val="100000"/>
              </a:lnSpc>
              <a:defRPr sz="1600" spc="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sp>
        <p:nvSpPr>
          <p:cNvPr id="13" name="Datumsplatzhalter 12">
            <a:extLst>
              <a:ext uri="{FF2B5EF4-FFF2-40B4-BE49-F238E27FC236}">
                <a16:creationId xmlns:a16="http://schemas.microsoft.com/office/drawing/2014/main" id="{CF5E1EDF-E8F4-90C4-4EE9-5CCF1E17F35F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"/>
              <a:t>20XX</a:t>
            </a:r>
            <a:endParaRPr lang="en-US"/>
          </a:p>
        </p:txBody>
      </p:sp>
      <p:sp>
        <p:nvSpPr>
          <p:cNvPr id="16" name="Fußzeilenplatzhalter 15">
            <a:extLst>
              <a:ext uri="{FF2B5EF4-FFF2-40B4-BE49-F238E27FC236}">
                <a16:creationId xmlns:a16="http://schemas.microsoft.com/office/drawing/2014/main" id="{992726FB-FFEB-ADB3-0C67-FE72F4DCBA5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"/>
              <a:t>PRÄSENTATIONSTITEL</a:t>
            </a: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7A3CEA78-CDB0-CB26-B433-4C868965D31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294A09A9-5501-47C1-A89A-A340965A2BE2}" type="slidenum">
              <a:rPr lang="en-US" smtClean="0"/>
              <a:pPr rtl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547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el 23">
            <a:extLst>
              <a:ext uri="{FF2B5EF4-FFF2-40B4-BE49-F238E27FC236}">
                <a16:creationId xmlns:a16="http://schemas.microsoft.com/office/drawing/2014/main" id="{858662D7-CF46-F937-6492-FE3D6164B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24687"/>
            <a:ext cx="10191549" cy="1639937"/>
          </a:xfrm>
          <a:custGeom>
            <a:avLst/>
            <a:gdLst>
              <a:gd name="connsiteX0" fmla="*/ 0 w 10191549"/>
              <a:gd name="connsiteY0" fmla="*/ 0 h 1639937"/>
              <a:gd name="connsiteX1" fmla="*/ 135109 w 10191549"/>
              <a:gd name="connsiteY1" fmla="*/ 0 h 1639937"/>
              <a:gd name="connsiteX2" fmla="*/ 826338 w 10191549"/>
              <a:gd name="connsiteY2" fmla="*/ 0 h 1639937"/>
              <a:gd name="connsiteX3" fmla="*/ 9743633 w 10191549"/>
              <a:gd name="connsiteY3" fmla="*/ 0 h 1639937"/>
              <a:gd name="connsiteX4" fmla="*/ 10191549 w 10191549"/>
              <a:gd name="connsiteY4" fmla="*/ 1639937 h 1639937"/>
              <a:gd name="connsiteX5" fmla="*/ 826338 w 10191549"/>
              <a:gd name="connsiteY5" fmla="*/ 1639937 h 1639937"/>
              <a:gd name="connsiteX6" fmla="*/ 583025 w 10191549"/>
              <a:gd name="connsiteY6" fmla="*/ 1639937 h 1639937"/>
              <a:gd name="connsiteX7" fmla="*/ 0 w 10191549"/>
              <a:gd name="connsiteY7" fmla="*/ 1639937 h 163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91549" h="1639937">
                <a:moveTo>
                  <a:pt x="0" y="0"/>
                </a:moveTo>
                <a:lnTo>
                  <a:pt x="135109" y="0"/>
                </a:lnTo>
                <a:lnTo>
                  <a:pt x="826338" y="0"/>
                </a:lnTo>
                <a:lnTo>
                  <a:pt x="9743633" y="0"/>
                </a:lnTo>
                <a:lnTo>
                  <a:pt x="10191549" y="1639937"/>
                </a:lnTo>
                <a:lnTo>
                  <a:pt x="826338" y="1639937"/>
                </a:lnTo>
                <a:lnTo>
                  <a:pt x="583025" y="1639937"/>
                </a:lnTo>
                <a:lnTo>
                  <a:pt x="0" y="163993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914400" rIns="182880" rtlCol="0" anchor="ctr">
            <a:noAutofit/>
          </a:bodyPr>
          <a:lstStyle>
            <a:lvl1pPr algn="l">
              <a:defRPr sz="320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endParaRPr lang="en-US"/>
          </a:p>
        </p:txBody>
      </p:sp>
      <p:sp>
        <p:nvSpPr>
          <p:cNvPr id="11" name="Inhaltsplatzhalter 27">
            <a:extLst>
              <a:ext uri="{FF2B5EF4-FFF2-40B4-BE49-F238E27FC236}">
                <a16:creationId xmlns:a16="http://schemas.microsoft.com/office/drawing/2014/main" id="{4029C93B-5794-90B2-3E4E-BDE0F550768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2960" y="2843784"/>
            <a:ext cx="3739896" cy="3191256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sz="1800" b="1" cap="all" spc="100" baseline="0">
                <a:solidFill>
                  <a:schemeClr val="tx1"/>
                </a:solidFill>
              </a:defRPr>
            </a:lvl1pPr>
            <a:lvl2pPr marL="342900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1800" spc="100">
                <a:solidFill>
                  <a:schemeClr val="tx1"/>
                </a:solidFill>
              </a:defRPr>
            </a:lvl2pPr>
            <a:lvl3pPr marL="731520" indent="-347472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100">
                <a:solidFill>
                  <a:schemeClr val="tx1"/>
                </a:solidFill>
              </a:defRPr>
            </a:lvl3pPr>
            <a:lvl4pPr marL="1097280" indent="-347472">
              <a:lnSpc>
                <a:spcPct val="100000"/>
              </a:lnSpc>
              <a:buFont typeface="+mj-lt"/>
              <a:buAutoNum type="arabicParenR"/>
              <a:defRPr sz="1600" spc="100">
                <a:solidFill>
                  <a:schemeClr val="tx1"/>
                </a:solidFill>
              </a:defRPr>
            </a:lvl4pPr>
            <a:lvl5pPr marL="1463040" indent="-347472">
              <a:lnSpc>
                <a:spcPct val="100000"/>
              </a:lnSpc>
              <a:buFont typeface="+mj-lt"/>
              <a:buAutoNum type="alphaLcParenR"/>
              <a:defRPr sz="1600" spc="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sp>
        <p:nvSpPr>
          <p:cNvPr id="12" name="Inhaltsplatzhalter 27">
            <a:extLst>
              <a:ext uri="{FF2B5EF4-FFF2-40B4-BE49-F238E27FC236}">
                <a16:creationId xmlns:a16="http://schemas.microsoft.com/office/drawing/2014/main" id="{BC942EEA-C86E-05B1-BF5C-6F13A52F5BD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074920" y="2843784"/>
            <a:ext cx="5824728" cy="3191256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sz="1800" b="1" cap="all" spc="100" baseline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1000"/>
              </a:spcBef>
              <a:buNone/>
              <a:defRPr sz="1800" spc="100">
                <a:solidFill>
                  <a:schemeClr val="tx1"/>
                </a:solidFill>
              </a:defRPr>
            </a:lvl2pPr>
            <a:lvl3pPr marL="283464" indent="-283464">
              <a:lnSpc>
                <a:spcPct val="100000"/>
              </a:lnSpc>
              <a:spcBef>
                <a:spcPts val="1000"/>
              </a:spcBef>
              <a:defRPr sz="1800" spc="100">
                <a:solidFill>
                  <a:schemeClr val="tx1"/>
                </a:solidFill>
              </a:defRPr>
            </a:lvl3pPr>
            <a:lvl4pPr marL="548640" indent="-283464">
              <a:lnSpc>
                <a:spcPct val="100000"/>
              </a:lnSpc>
              <a:defRPr sz="1600" spc="100">
                <a:solidFill>
                  <a:schemeClr val="tx1"/>
                </a:solidFill>
              </a:defRPr>
            </a:lvl4pPr>
            <a:lvl5pPr marL="822960" indent="-283464">
              <a:lnSpc>
                <a:spcPct val="100000"/>
              </a:lnSpc>
              <a:defRPr sz="1600" spc="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FF4D7FE7-14AE-6C8F-B799-1BD57470E8F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191549" y="0"/>
            <a:ext cx="2000451" cy="68580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9E45BFC1-4E9D-0F01-ED91-44F27D54EE88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0" y="3406587"/>
            <a:ext cx="1006763" cy="345141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atumsplatzhalter 25">
            <a:extLst>
              <a:ext uri="{FF2B5EF4-FFF2-40B4-BE49-F238E27FC236}">
                <a16:creationId xmlns:a16="http://schemas.microsoft.com/office/drawing/2014/main" id="{1508553F-E814-00F0-D6A7-5573C7951142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 rtlCol="0"/>
          <a:lstStyle/>
          <a:p>
            <a:pPr rtl="0"/>
            <a:r>
              <a:rPr lang="de"/>
              <a:t>20XX</a:t>
            </a:r>
            <a:endParaRPr lang="en-US"/>
          </a:p>
        </p:txBody>
      </p:sp>
      <p:sp>
        <p:nvSpPr>
          <p:cNvPr id="27" name="Fußzeilenplatzhalter 26">
            <a:extLst>
              <a:ext uri="{FF2B5EF4-FFF2-40B4-BE49-F238E27FC236}">
                <a16:creationId xmlns:a16="http://schemas.microsoft.com/office/drawing/2014/main" id="{1449FFC7-A582-FD77-53A9-CF0B7F2D1B7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r>
              <a:rPr lang="de"/>
              <a:t>PRÄSENTATIONSTITEL</a:t>
            </a:r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3E86B4DA-B745-BBB9-6AFB-CC6723232CE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smtClean="0"/>
              <a:pPr rtl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071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2DEE9C88-4838-9CF6-7CCD-6C2CE88647B0}"/>
              </a:ext>
            </a:extLst>
          </p:cNvPr>
          <p:cNvSpPr/>
          <p:nvPr userDrawn="1"/>
        </p:nvSpPr>
        <p:spPr>
          <a:xfrm rot="10800000" flipV="1">
            <a:off x="-5" y="-2"/>
            <a:ext cx="12191999" cy="22668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48BBC4DA-F0D6-02FA-41AA-101A0D1340F5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191550" y="-110490"/>
            <a:ext cx="970586" cy="341987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11F74A9-AFD5-044F-DB07-4FF2F699A910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91816" y="2266854"/>
            <a:ext cx="1165768" cy="382423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168E97A-1CFD-3AF6-5FF5-E49A2943A1F6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858500" y="2266854"/>
            <a:ext cx="1327650" cy="4591146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el 19">
            <a:extLst>
              <a:ext uri="{FF2B5EF4-FFF2-40B4-BE49-F238E27FC236}">
                <a16:creationId xmlns:a16="http://schemas.microsoft.com/office/drawing/2014/main" id="{028065BE-52F2-4F89-82A3-E5DA80527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1640" y="740664"/>
            <a:ext cx="8503920" cy="1197864"/>
          </a:xfrm>
          <a:prstGeom prst="rect">
            <a:avLst/>
          </a:prstGeom>
          <a:noFill/>
        </p:spPr>
        <p:txBody>
          <a:bodyPr wrap="square" rtlCol="0" anchor="b">
            <a:noAutofit/>
          </a:bodyPr>
          <a:lstStyle>
            <a:lvl1pPr algn="ctr">
              <a:defRPr sz="320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"/>
              <a:t>Titelmasterformat durch Klicken bearbeiten</a:t>
            </a:r>
          </a:p>
        </p:txBody>
      </p:sp>
      <p:sp>
        <p:nvSpPr>
          <p:cNvPr id="11" name="Inhaltsplatzhalter 27">
            <a:extLst>
              <a:ext uri="{FF2B5EF4-FFF2-40B4-BE49-F238E27FC236}">
                <a16:creationId xmlns:a16="http://schemas.microsoft.com/office/drawing/2014/main" id="{4029C93B-5794-90B2-3E4E-BDE0F550768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828800" y="2679192"/>
            <a:ext cx="8531352" cy="3191256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Aft>
                <a:spcPts val="1000"/>
              </a:spcAft>
              <a:buNone/>
              <a:defRPr sz="2400" b="0" i="0" cap="none" spc="140" baseline="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1000"/>
              </a:spcBef>
              <a:buNone/>
              <a:defRPr sz="1800" spc="100">
                <a:solidFill>
                  <a:schemeClr val="tx1"/>
                </a:solidFill>
              </a:defRPr>
            </a:lvl2pPr>
            <a:lvl3pPr marL="283464" indent="-283464">
              <a:lnSpc>
                <a:spcPct val="100000"/>
              </a:lnSpc>
              <a:spcBef>
                <a:spcPts val="1000"/>
              </a:spcBef>
              <a:defRPr sz="1800" spc="100">
                <a:solidFill>
                  <a:schemeClr val="tx1"/>
                </a:solidFill>
              </a:defRPr>
            </a:lvl3pPr>
            <a:lvl4pPr marL="548640" indent="-283464">
              <a:lnSpc>
                <a:spcPct val="100000"/>
              </a:lnSpc>
              <a:defRPr sz="1600" spc="100">
                <a:solidFill>
                  <a:schemeClr val="tx1"/>
                </a:solidFill>
              </a:defRPr>
            </a:lvl4pPr>
            <a:lvl5pPr marL="1097280" indent="-283464">
              <a:lnSpc>
                <a:spcPct val="100000"/>
              </a:lnSpc>
              <a:defRPr sz="1600" spc="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9F4C3CA-7962-4B8E-8004-FBD88F0E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de"/>
              <a:t>20XX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de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294A09A9-5501-47C1-A89A-A340965A2BE2}" type="slidenum">
              <a:rPr lang="en-US" smtClean="0"/>
              <a:pPr rtl="0"/>
              <a:t>‹Nr.›</a:t>
            </a:fld>
            <a:endParaRPr lang="en-US"/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A4070FA0-EB95-7750-D21A-933827C6388C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29785" y="-110490"/>
            <a:ext cx="1031941" cy="3419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2641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"/>
              <a:t>Textmasterformat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308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de"/>
              <a:t>20XX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spc="50" baseline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de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71342" y="6356350"/>
            <a:ext cx="15396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US" smtClean="0"/>
              <a:pPr rtl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0" r:id="rId2"/>
    <p:sldLayoutId id="2147483674" r:id="rId3"/>
    <p:sldLayoutId id="2147483675" r:id="rId4"/>
    <p:sldLayoutId id="2147483676" r:id="rId5"/>
    <p:sldLayoutId id="2147483659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4.png"/><Relationship Id="rId4" Type="http://schemas.openxmlformats.org/officeDocument/2006/relationships/customXml" Target="../ink/ink2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customXml" Target="../ink/ink6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8.xml"/><Relationship Id="rId4" Type="http://schemas.openxmlformats.org/officeDocument/2006/relationships/customXml" Target="../ink/ink5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12" Type="http://schemas.openxmlformats.org/officeDocument/2006/relationships/image" Target="../media/image8.png"/><Relationship Id="rId2" Type="http://schemas.microsoft.com/office/2007/relationships/media" Target="../media/media2.mov"/><Relationship Id="rId1" Type="http://schemas.openxmlformats.org/officeDocument/2006/relationships/video" Target="NULL" TargetMode="External"/><Relationship Id="rId6" Type="http://schemas.openxmlformats.org/officeDocument/2006/relationships/customXml" Target="../ink/ink10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12.xml"/><Relationship Id="rId4" Type="http://schemas.openxmlformats.org/officeDocument/2006/relationships/customXml" Target="../ink/ink9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customXml" Target="../ink/ink14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16.xml"/><Relationship Id="rId4" Type="http://schemas.openxmlformats.org/officeDocument/2006/relationships/customXml" Target="../ink/ink13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.xm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.xml"/><Relationship Id="rId5" Type="http://schemas.openxmlformats.org/officeDocument/2006/relationships/image" Target="../media/image4.png"/><Relationship Id="rId4" Type="http://schemas.openxmlformats.org/officeDocument/2006/relationships/customXml" Target="../ink/ink18.xm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Bildplatzhalter 86" descr="Nahaufnahme der Golden Gate Bridge">
            <a:extLst>
              <a:ext uri="{FF2B5EF4-FFF2-40B4-BE49-F238E27FC236}">
                <a16:creationId xmlns:a16="http://schemas.microsoft.com/office/drawing/2014/main" id="{1A67CB3B-F50E-0C67-E369-D749D8F796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7024688" cy="6858000"/>
          </a:xfr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5AD56742-F4E2-870E-6E2F-14BE52F19A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41142" y="4231115"/>
            <a:ext cx="3913632" cy="39004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rtl="0"/>
            <a:r>
              <a:rPr lang="de-AT" sz="2800">
                <a:latin typeface="+mj-lt"/>
                <a:cs typeface="Arial"/>
              </a:rPr>
              <a:t>b</a:t>
            </a:r>
            <a:r>
              <a:rPr lang="de" sz="2800">
                <a:latin typeface="+mj-lt"/>
                <a:cs typeface="Arial"/>
              </a:rPr>
              <a:t>y MMT Students</a:t>
            </a:r>
          </a:p>
          <a:p>
            <a:pPr rtl="0"/>
            <a:endParaRPr lang="en-US" sz="2800">
              <a:latin typeface="+mj-lt"/>
              <a:cs typeface="Arial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13CCD29-FC61-C909-8DAD-A0B25F5379D7}"/>
              </a:ext>
            </a:extLst>
          </p:cNvPr>
          <p:cNvSpPr/>
          <p:nvPr/>
        </p:nvSpPr>
        <p:spPr>
          <a:xfrm>
            <a:off x="-11579" y="0"/>
            <a:ext cx="7036267" cy="6858000"/>
          </a:xfrm>
          <a:custGeom>
            <a:avLst/>
            <a:gdLst>
              <a:gd name="connsiteX0" fmla="*/ 0 w 3872229"/>
              <a:gd name="connsiteY0" fmla="*/ 0 h 2890683"/>
              <a:gd name="connsiteX1" fmla="*/ 3872229 w 3872229"/>
              <a:gd name="connsiteY1" fmla="*/ 0 h 2890683"/>
              <a:gd name="connsiteX2" fmla="*/ 3872229 w 3872229"/>
              <a:gd name="connsiteY2" fmla="*/ 2890683 h 2890683"/>
              <a:gd name="connsiteX3" fmla="*/ 0 w 3872229"/>
              <a:gd name="connsiteY3" fmla="*/ 2890683 h 2890683"/>
              <a:gd name="connsiteX4" fmla="*/ 0 w 3872229"/>
              <a:gd name="connsiteY4" fmla="*/ 0 h 2890683"/>
              <a:gd name="connsiteX0" fmla="*/ 0 w 3872229"/>
              <a:gd name="connsiteY0" fmla="*/ 0 h 2890683"/>
              <a:gd name="connsiteX1" fmla="*/ 2633365 w 3872229"/>
              <a:gd name="connsiteY1" fmla="*/ 0 h 2890683"/>
              <a:gd name="connsiteX2" fmla="*/ 3872229 w 3872229"/>
              <a:gd name="connsiteY2" fmla="*/ 2890683 h 2890683"/>
              <a:gd name="connsiteX3" fmla="*/ 0 w 3872229"/>
              <a:gd name="connsiteY3" fmla="*/ 2890683 h 2890683"/>
              <a:gd name="connsiteX4" fmla="*/ 0 w 3872229"/>
              <a:gd name="connsiteY4" fmla="*/ 0 h 2890683"/>
              <a:gd name="connsiteX0" fmla="*/ 0 w 3872229"/>
              <a:gd name="connsiteY0" fmla="*/ 0 h 2890683"/>
              <a:gd name="connsiteX1" fmla="*/ 2925556 w 3872229"/>
              <a:gd name="connsiteY1" fmla="*/ 0 h 2890683"/>
              <a:gd name="connsiteX2" fmla="*/ 3872229 w 3872229"/>
              <a:gd name="connsiteY2" fmla="*/ 2890683 h 2890683"/>
              <a:gd name="connsiteX3" fmla="*/ 0 w 3872229"/>
              <a:gd name="connsiteY3" fmla="*/ 2890683 h 2890683"/>
              <a:gd name="connsiteX4" fmla="*/ 0 w 3872229"/>
              <a:gd name="connsiteY4" fmla="*/ 0 h 2890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2229" h="2890683">
                <a:moveTo>
                  <a:pt x="0" y="0"/>
                </a:moveTo>
                <a:lnTo>
                  <a:pt x="2925556" y="0"/>
                </a:lnTo>
                <a:lnTo>
                  <a:pt x="3872229" y="2890683"/>
                </a:lnTo>
                <a:lnTo>
                  <a:pt x="0" y="2890683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09B40FD-8703-8858-9649-FEBB48F53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813" y="2456733"/>
            <a:ext cx="7444766" cy="1639939"/>
          </a:xfrm>
          <a:solidFill>
            <a:srgbClr val="A52522"/>
          </a:solidFill>
        </p:spPr>
        <p:txBody>
          <a:bodyPr rtlCol="0"/>
          <a:lstStyle/>
          <a:p>
            <a:pPr rtl="0"/>
            <a:r>
              <a:rPr lang="de" sz="6000">
                <a:cs typeface="Arial"/>
              </a:rPr>
              <a:t>SalzGuide</a:t>
            </a:r>
            <a:endParaRPr lang="de-DE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57554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B893673-B52A-9C62-22E6-2E885DA1615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271342" y="6356350"/>
            <a:ext cx="1539658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smtClean="0"/>
              <a:pPr rtl="0"/>
              <a:t>2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Freihand 8">
                <a:extLst>
                  <a:ext uri="{FF2B5EF4-FFF2-40B4-BE49-F238E27FC236}">
                    <a16:creationId xmlns:a16="http://schemas.microsoft.com/office/drawing/2014/main" id="{97A7847C-64F8-9052-8655-C8930E0E62A8}"/>
                  </a:ext>
                </a:extLst>
              </p14:cNvPr>
              <p14:cNvContentPartPr/>
              <p14:nvPr/>
            </p14:nvContentPartPr>
            <p14:xfrm>
              <a:off x="4572000" y="1112400"/>
              <a:ext cx="360" cy="360"/>
            </p14:xfrm>
          </p:contentPart>
        </mc:Choice>
        <mc:Fallback>
          <p:pic>
            <p:nvPicPr>
              <p:cNvPr id="9" name="Freihand 8">
                <a:extLst>
                  <a:ext uri="{FF2B5EF4-FFF2-40B4-BE49-F238E27FC236}">
                    <a16:creationId xmlns:a16="http://schemas.microsoft.com/office/drawing/2014/main" id="{97A7847C-64F8-9052-8655-C8930E0E62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09000" y="1049400"/>
                <a:ext cx="126000" cy="12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788C275F-3806-91FB-3AC7-87211DC41073}"/>
              </a:ext>
            </a:extLst>
          </p:cNvPr>
          <p:cNvGrpSpPr/>
          <p:nvPr/>
        </p:nvGrpSpPr>
        <p:grpSpPr>
          <a:xfrm>
            <a:off x="3867480" y="39240"/>
            <a:ext cx="1483560" cy="3372120"/>
            <a:chOff x="3867480" y="39240"/>
            <a:chExt cx="1483560" cy="3372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0" name="Freihand 9">
                  <a:extLst>
                    <a:ext uri="{FF2B5EF4-FFF2-40B4-BE49-F238E27FC236}">
                      <a16:creationId xmlns:a16="http://schemas.microsoft.com/office/drawing/2014/main" id="{D8D9B0C9-EEED-1385-C1BE-6222162C92D6}"/>
                    </a:ext>
                  </a:extLst>
                </p14:cNvPr>
                <p14:cNvContentPartPr/>
                <p14:nvPr/>
              </p14:nvContentPartPr>
              <p14:xfrm>
                <a:off x="4357800" y="39240"/>
                <a:ext cx="993240" cy="3064320"/>
              </p14:xfrm>
            </p:contentPart>
          </mc:Choice>
          <mc:Fallback>
            <p:pic>
              <p:nvPicPr>
                <p:cNvPr id="10" name="Freihand 9">
                  <a:extLst>
                    <a:ext uri="{FF2B5EF4-FFF2-40B4-BE49-F238E27FC236}">
                      <a16:creationId xmlns:a16="http://schemas.microsoft.com/office/drawing/2014/main" id="{D8D9B0C9-EEED-1385-C1BE-6222162C92D6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294823" y="-23760"/>
                  <a:ext cx="1118834" cy="318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1" name="Freihand 10">
                  <a:extLst>
                    <a:ext uri="{FF2B5EF4-FFF2-40B4-BE49-F238E27FC236}">
                      <a16:creationId xmlns:a16="http://schemas.microsoft.com/office/drawing/2014/main" id="{32D2D7FB-2500-3442-27F0-3E64C0C1DABD}"/>
                    </a:ext>
                  </a:extLst>
                </p14:cNvPr>
                <p14:cNvContentPartPr/>
                <p14:nvPr/>
              </p14:nvContentPartPr>
              <p14:xfrm>
                <a:off x="3867480" y="2202840"/>
                <a:ext cx="582480" cy="648360"/>
              </p14:xfrm>
            </p:contentPart>
          </mc:Choice>
          <mc:Fallback>
            <p:pic>
              <p:nvPicPr>
                <p:cNvPr id="11" name="Freihand 10">
                  <a:extLst>
                    <a:ext uri="{FF2B5EF4-FFF2-40B4-BE49-F238E27FC236}">
                      <a16:creationId xmlns:a16="http://schemas.microsoft.com/office/drawing/2014/main" id="{32D2D7FB-2500-3442-27F0-3E64C0C1DA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804480" y="2139840"/>
                  <a:ext cx="708120" cy="77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4" name="Freihand 13">
                  <a:extLst>
                    <a:ext uri="{FF2B5EF4-FFF2-40B4-BE49-F238E27FC236}">
                      <a16:creationId xmlns:a16="http://schemas.microsoft.com/office/drawing/2014/main" id="{D73D3EB3-E495-558F-F677-6E83C88367AE}"/>
                    </a:ext>
                  </a:extLst>
                </p14:cNvPr>
                <p14:cNvContentPartPr/>
                <p14:nvPr/>
              </p14:nvContentPartPr>
              <p14:xfrm>
                <a:off x="4553280" y="2118240"/>
                <a:ext cx="285840" cy="1293120"/>
              </p14:xfrm>
            </p:contentPart>
          </mc:Choice>
          <mc:Fallback>
            <p:pic>
              <p:nvPicPr>
                <p:cNvPr id="14" name="Freihand 13">
                  <a:extLst>
                    <a:ext uri="{FF2B5EF4-FFF2-40B4-BE49-F238E27FC236}">
                      <a16:creationId xmlns:a16="http://schemas.microsoft.com/office/drawing/2014/main" id="{D73D3EB3-E495-558F-F677-6E83C88367A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490201" y="2055240"/>
                  <a:ext cx="411638" cy="14187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Titel 1">
            <a:extLst>
              <a:ext uri="{FF2B5EF4-FFF2-40B4-BE49-F238E27FC236}">
                <a16:creationId xmlns:a16="http://schemas.microsoft.com/office/drawing/2014/main" id="{CCC317C2-DB72-9044-85F5-8145812F25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428" y="667447"/>
            <a:ext cx="11547952" cy="1632045"/>
          </a:xfrm>
          <a:solidFill>
            <a:srgbClr val="A52522"/>
          </a:solidFill>
        </p:spPr>
        <p:txBody>
          <a:bodyPr rtlCol="0"/>
          <a:lstStyle/>
          <a:p>
            <a:pPr rtl="0"/>
            <a:r>
              <a:rPr lang="de" sz="5200"/>
              <a:t>Problem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BD24E5D-1B1B-589D-5E61-13DB4FE927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428" y="3506042"/>
            <a:ext cx="12013263" cy="185052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buChar char="•"/>
            </a:pPr>
            <a:r>
              <a:rPr lang="de" sz="3200">
                <a:solidFill>
                  <a:srgbClr val="0E0E0E"/>
                </a:solidFill>
                <a:latin typeface="+mj-lt"/>
              </a:rPr>
              <a:t>Minimal pre-arrival research. </a:t>
            </a:r>
            <a:endParaRPr lang="de-DE" sz="3200">
              <a:latin typeface="+mj-lt"/>
            </a:endParaRPr>
          </a:p>
          <a:p>
            <a:pPr marL="342900" indent="-342900">
              <a:buChar char="•"/>
            </a:pPr>
            <a:r>
              <a:rPr lang="de" sz="3200">
                <a:solidFill>
                  <a:srgbClr val="0E0E0E"/>
                </a:solidFill>
                <a:latin typeface="+mj-lt"/>
              </a:rPr>
              <a:t>Tourists start discovering Salzburg only once they arrive. </a:t>
            </a:r>
            <a:endParaRPr lang="de" sz="3200">
              <a:latin typeface="+mj-lt"/>
            </a:endParaRPr>
          </a:p>
          <a:p>
            <a:pPr marL="457200" indent="-457200">
              <a:buChar char="•"/>
            </a:pPr>
            <a:endParaRPr lang="de" sz="2800">
              <a:latin typeface="+mj-lt"/>
            </a:endParaRPr>
          </a:p>
          <a:p>
            <a:pPr rtl="0"/>
            <a:endParaRPr lang="en-US" sz="2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62252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25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 1">
            <a:extLst>
              <a:ext uri="{FF2B5EF4-FFF2-40B4-BE49-F238E27FC236}">
                <a16:creationId xmlns:a16="http://schemas.microsoft.com/office/drawing/2014/main" id="{2935A121-24F8-A629-2A69-324FD8F05A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0001" y="3001720"/>
            <a:ext cx="7982712" cy="854559"/>
          </a:xfrm>
        </p:spPr>
        <p:txBody>
          <a:bodyPr rtlCol="0"/>
          <a:lstStyle/>
          <a:p>
            <a:pPr rtl="0"/>
            <a:r>
              <a:rPr lang="de" sz="5200"/>
              <a:t>Solutions</a:t>
            </a:r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8F28F2F2-7361-EA8B-02A9-8491F058CA0A}"/>
              </a:ext>
            </a:extLst>
          </p:cNvPr>
          <p:cNvSpPr txBox="1">
            <a:spLocks/>
          </p:cNvSpPr>
          <p:nvPr/>
        </p:nvSpPr>
        <p:spPr>
          <a:xfrm>
            <a:off x="1938857" y="1088192"/>
            <a:ext cx="3432445" cy="6126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4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" err="1">
                <a:solidFill>
                  <a:srgbClr val="FFFFFF"/>
                </a:solidFill>
              </a:rPr>
              <a:t>Platform</a:t>
            </a:r>
            <a:r>
              <a:rPr lang="de">
                <a:solidFill>
                  <a:srgbClr val="FFFFFF"/>
                </a:solidFill>
              </a:rPr>
              <a:t> Integration</a:t>
            </a:r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182511F7-4457-E051-F861-52AB4B5CEA96}"/>
              </a:ext>
            </a:extLst>
          </p:cNvPr>
          <p:cNvSpPr txBox="1">
            <a:spLocks/>
          </p:cNvSpPr>
          <p:nvPr/>
        </p:nvSpPr>
        <p:spPr>
          <a:xfrm>
            <a:off x="5565466" y="1695934"/>
            <a:ext cx="3760893" cy="6126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4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/>
              <a:t>Search Engine Marketing</a:t>
            </a:r>
            <a:endParaRPr lang="de-DE"/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81BB6920-C717-13B8-3D22-E103907BC4D3}"/>
              </a:ext>
            </a:extLst>
          </p:cNvPr>
          <p:cNvSpPr txBox="1">
            <a:spLocks/>
          </p:cNvSpPr>
          <p:nvPr/>
        </p:nvSpPr>
        <p:spPr>
          <a:xfrm>
            <a:off x="6640268" y="4422801"/>
            <a:ext cx="3432445" cy="6126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4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"/>
          </a:p>
        </p:txBody>
      </p:sp>
      <p:sp>
        <p:nvSpPr>
          <p:cNvPr id="7" name="Untertitel 2">
            <a:extLst>
              <a:ext uri="{FF2B5EF4-FFF2-40B4-BE49-F238E27FC236}">
                <a16:creationId xmlns:a16="http://schemas.microsoft.com/office/drawing/2014/main" id="{D04A3B97-F162-68FB-349E-16A70EEE0C81}"/>
              </a:ext>
            </a:extLst>
          </p:cNvPr>
          <p:cNvSpPr txBox="1">
            <a:spLocks/>
          </p:cNvSpPr>
          <p:nvPr/>
        </p:nvSpPr>
        <p:spPr>
          <a:xfrm>
            <a:off x="3202210" y="4574951"/>
            <a:ext cx="3432445" cy="6126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4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err="1"/>
              <a:t>SalzGuide</a:t>
            </a:r>
            <a:r>
              <a:rPr lang="de-AT"/>
              <a:t> </a:t>
            </a:r>
            <a:r>
              <a:rPr lang="de-AT" err="1"/>
              <a:t>Platform</a:t>
            </a:r>
            <a:endParaRPr lang="de"/>
          </a:p>
        </p:txBody>
      </p:sp>
      <p:sp>
        <p:nvSpPr>
          <p:cNvPr id="10" name="Untertitel 2">
            <a:extLst>
              <a:ext uri="{FF2B5EF4-FFF2-40B4-BE49-F238E27FC236}">
                <a16:creationId xmlns:a16="http://schemas.microsoft.com/office/drawing/2014/main" id="{EBF1603D-0448-72F2-73F1-2C43DDF1DAB8}"/>
              </a:ext>
            </a:extLst>
          </p:cNvPr>
          <p:cNvSpPr txBox="1">
            <a:spLocks/>
          </p:cNvSpPr>
          <p:nvPr/>
        </p:nvSpPr>
        <p:spPr>
          <a:xfrm>
            <a:off x="6637180" y="5735895"/>
            <a:ext cx="4306117" cy="6126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4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>
                <a:ea typeface="+mn-lt"/>
                <a:cs typeface="+mn-lt"/>
              </a:rPr>
              <a:t>Post-</a:t>
            </a:r>
            <a:r>
              <a:rPr lang="de-AT" err="1">
                <a:ea typeface="+mn-lt"/>
                <a:cs typeface="+mn-lt"/>
              </a:rPr>
              <a:t>booking</a:t>
            </a:r>
            <a:r>
              <a:rPr lang="de-AT">
                <a:ea typeface="+mn-lt"/>
                <a:cs typeface="+mn-lt"/>
              </a:rPr>
              <a:t> </a:t>
            </a:r>
            <a:r>
              <a:rPr lang="de-AT" err="1">
                <a:ea typeface="+mn-lt"/>
                <a:cs typeface="+mn-lt"/>
              </a:rPr>
              <a:t>call</a:t>
            </a:r>
            <a:r>
              <a:rPr lang="de-AT">
                <a:ea typeface="+mn-lt"/>
                <a:cs typeface="+mn-lt"/>
              </a:rPr>
              <a:t>-</a:t>
            </a:r>
            <a:r>
              <a:rPr lang="de-AT" err="1">
                <a:ea typeface="+mn-lt"/>
                <a:cs typeface="+mn-lt"/>
              </a:rPr>
              <a:t>to</a:t>
            </a:r>
            <a:r>
              <a:rPr lang="de-AT">
                <a:ea typeface="+mn-lt"/>
                <a:cs typeface="+mn-lt"/>
              </a:rPr>
              <a:t>-action</a:t>
            </a:r>
            <a:endParaRPr lang="de-DE"/>
          </a:p>
          <a:p>
            <a:endParaRPr lang="de-AT" sz="2800"/>
          </a:p>
        </p:txBody>
      </p:sp>
    </p:spTree>
    <p:extLst>
      <p:ext uri="{BB962C8B-B14F-4D97-AF65-F5344CB8AC3E}">
        <p14:creationId xmlns:p14="http://schemas.microsoft.com/office/powerpoint/2010/main" val="1507434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CA6E8C-FA22-1D46-CA98-7EFA48390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662D77-DB34-B677-CCE7-BF56631C837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271342" y="6356350"/>
            <a:ext cx="1539658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smtClean="0"/>
              <a:pPr rtl="0"/>
              <a:t>4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Freihand 8">
                <a:extLst>
                  <a:ext uri="{FF2B5EF4-FFF2-40B4-BE49-F238E27FC236}">
                    <a16:creationId xmlns:a16="http://schemas.microsoft.com/office/drawing/2014/main" id="{36349CB6-932F-0916-4F3F-916BF4D3C757}"/>
                  </a:ext>
                </a:extLst>
              </p14:cNvPr>
              <p14:cNvContentPartPr/>
              <p14:nvPr/>
            </p14:nvContentPartPr>
            <p14:xfrm>
              <a:off x="4572000" y="1112400"/>
              <a:ext cx="360" cy="360"/>
            </p14:xfrm>
          </p:contentPart>
        </mc:Choice>
        <mc:Fallback>
          <p:pic>
            <p:nvPicPr>
              <p:cNvPr id="9" name="Freihand 8">
                <a:extLst>
                  <a:ext uri="{FF2B5EF4-FFF2-40B4-BE49-F238E27FC236}">
                    <a16:creationId xmlns:a16="http://schemas.microsoft.com/office/drawing/2014/main" id="{36349CB6-932F-0916-4F3F-916BF4D3C75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09000" y="1049400"/>
                <a:ext cx="126000" cy="12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981A37BC-434E-1EA8-F680-D49925B6B73D}"/>
              </a:ext>
            </a:extLst>
          </p:cNvPr>
          <p:cNvGrpSpPr/>
          <p:nvPr/>
        </p:nvGrpSpPr>
        <p:grpSpPr>
          <a:xfrm>
            <a:off x="3867480" y="39240"/>
            <a:ext cx="1483560" cy="3372120"/>
            <a:chOff x="3867480" y="39240"/>
            <a:chExt cx="1483560" cy="3372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0" name="Freihand 9">
                  <a:extLst>
                    <a:ext uri="{FF2B5EF4-FFF2-40B4-BE49-F238E27FC236}">
                      <a16:creationId xmlns:a16="http://schemas.microsoft.com/office/drawing/2014/main" id="{CFDA8100-C15E-4BB9-00A0-9568E6F10BFB}"/>
                    </a:ext>
                  </a:extLst>
                </p14:cNvPr>
                <p14:cNvContentPartPr/>
                <p14:nvPr/>
              </p14:nvContentPartPr>
              <p14:xfrm>
                <a:off x="4357800" y="39240"/>
                <a:ext cx="993240" cy="3064320"/>
              </p14:xfrm>
            </p:contentPart>
          </mc:Choice>
          <mc:Fallback>
            <p:pic>
              <p:nvPicPr>
                <p:cNvPr id="10" name="Freihand 9">
                  <a:extLst>
                    <a:ext uri="{FF2B5EF4-FFF2-40B4-BE49-F238E27FC236}">
                      <a16:creationId xmlns:a16="http://schemas.microsoft.com/office/drawing/2014/main" id="{CFDA8100-C15E-4BB9-00A0-9568E6F10BF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294823" y="-23760"/>
                  <a:ext cx="1118834" cy="318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1" name="Freihand 10">
                  <a:extLst>
                    <a:ext uri="{FF2B5EF4-FFF2-40B4-BE49-F238E27FC236}">
                      <a16:creationId xmlns:a16="http://schemas.microsoft.com/office/drawing/2014/main" id="{EA6FEF30-60AB-00D1-08EA-F6389F24A01D}"/>
                    </a:ext>
                  </a:extLst>
                </p14:cNvPr>
                <p14:cNvContentPartPr/>
                <p14:nvPr/>
              </p14:nvContentPartPr>
              <p14:xfrm>
                <a:off x="3867480" y="2202840"/>
                <a:ext cx="582480" cy="648360"/>
              </p14:xfrm>
            </p:contentPart>
          </mc:Choice>
          <mc:Fallback>
            <p:pic>
              <p:nvPicPr>
                <p:cNvPr id="11" name="Freihand 10">
                  <a:extLst>
                    <a:ext uri="{FF2B5EF4-FFF2-40B4-BE49-F238E27FC236}">
                      <a16:creationId xmlns:a16="http://schemas.microsoft.com/office/drawing/2014/main" id="{EA6FEF30-60AB-00D1-08EA-F6389F24A01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804480" y="2139840"/>
                  <a:ext cx="708120" cy="77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4" name="Freihand 13">
                  <a:extLst>
                    <a:ext uri="{FF2B5EF4-FFF2-40B4-BE49-F238E27FC236}">
                      <a16:creationId xmlns:a16="http://schemas.microsoft.com/office/drawing/2014/main" id="{61A697B8-416D-9E02-93A8-A0C8CF47E584}"/>
                    </a:ext>
                  </a:extLst>
                </p14:cNvPr>
                <p14:cNvContentPartPr/>
                <p14:nvPr/>
              </p14:nvContentPartPr>
              <p14:xfrm>
                <a:off x="4553280" y="2118240"/>
                <a:ext cx="285840" cy="1293120"/>
              </p14:xfrm>
            </p:contentPart>
          </mc:Choice>
          <mc:Fallback>
            <p:pic>
              <p:nvPicPr>
                <p:cNvPr id="14" name="Freihand 13">
                  <a:extLst>
                    <a:ext uri="{FF2B5EF4-FFF2-40B4-BE49-F238E27FC236}">
                      <a16:creationId xmlns:a16="http://schemas.microsoft.com/office/drawing/2014/main" id="{61A697B8-416D-9E02-93A8-A0C8CF47E584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490201" y="2055240"/>
                  <a:ext cx="411638" cy="14187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Titel 1">
            <a:extLst>
              <a:ext uri="{FF2B5EF4-FFF2-40B4-BE49-F238E27FC236}">
                <a16:creationId xmlns:a16="http://schemas.microsoft.com/office/drawing/2014/main" id="{75343BE3-FFB4-4961-6BF4-088D63CB2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428" y="200796"/>
            <a:ext cx="7732046" cy="1094511"/>
          </a:xfrm>
          <a:solidFill>
            <a:srgbClr val="A52522"/>
          </a:solidFill>
        </p:spPr>
        <p:txBody>
          <a:bodyPr rtlCol="0"/>
          <a:lstStyle/>
          <a:p>
            <a:r>
              <a:rPr lang="de" sz="5200"/>
              <a:t>Demo Filter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9A3232EC-FBA0-770A-7993-28772EB75F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1">
            <a:hlinkClick r:id="" action="ppaction://media"/>
            <a:extLst>
              <a:ext uri="{FF2B5EF4-FFF2-40B4-BE49-F238E27FC236}">
                <a16:creationId xmlns:a16="http://schemas.microsoft.com/office/drawing/2014/main" id="{3DAE368E-7F53-A081-DCB5-CC821A33F9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268733" y="1440767"/>
            <a:ext cx="7655339" cy="528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74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0758B8-F398-F970-8E83-68AC0E509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E09236-39CB-4DA1-521C-CB8B084EA02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271342" y="6356350"/>
            <a:ext cx="1539658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smtClean="0"/>
              <a:pPr rtl="0"/>
              <a:t>5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Freihand 8">
                <a:extLst>
                  <a:ext uri="{FF2B5EF4-FFF2-40B4-BE49-F238E27FC236}">
                    <a16:creationId xmlns:a16="http://schemas.microsoft.com/office/drawing/2014/main" id="{4385129C-AA7F-4C3F-03E7-6A6E8BEFDA1C}"/>
                  </a:ext>
                </a:extLst>
              </p14:cNvPr>
              <p14:cNvContentPartPr/>
              <p14:nvPr/>
            </p14:nvContentPartPr>
            <p14:xfrm>
              <a:off x="4572000" y="1112400"/>
              <a:ext cx="360" cy="360"/>
            </p14:xfrm>
          </p:contentPart>
        </mc:Choice>
        <mc:Fallback>
          <p:pic>
            <p:nvPicPr>
              <p:cNvPr id="9" name="Freihand 8">
                <a:extLst>
                  <a:ext uri="{FF2B5EF4-FFF2-40B4-BE49-F238E27FC236}">
                    <a16:creationId xmlns:a16="http://schemas.microsoft.com/office/drawing/2014/main" id="{4385129C-AA7F-4C3F-03E7-6A6E8BEFDA1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09000" y="1049400"/>
                <a:ext cx="126000" cy="12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58BA01C2-EA5C-0A28-EEA1-80B1F35E72F5}"/>
              </a:ext>
            </a:extLst>
          </p:cNvPr>
          <p:cNvGrpSpPr/>
          <p:nvPr/>
        </p:nvGrpSpPr>
        <p:grpSpPr>
          <a:xfrm>
            <a:off x="3867480" y="39240"/>
            <a:ext cx="1483560" cy="3372120"/>
            <a:chOff x="3867480" y="39240"/>
            <a:chExt cx="1483560" cy="3372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0" name="Freihand 9">
                  <a:extLst>
                    <a:ext uri="{FF2B5EF4-FFF2-40B4-BE49-F238E27FC236}">
                      <a16:creationId xmlns:a16="http://schemas.microsoft.com/office/drawing/2014/main" id="{A2AD3D83-07C4-E744-6CEE-B5E778678DDC}"/>
                    </a:ext>
                  </a:extLst>
                </p14:cNvPr>
                <p14:cNvContentPartPr/>
                <p14:nvPr/>
              </p14:nvContentPartPr>
              <p14:xfrm>
                <a:off x="4357800" y="39240"/>
                <a:ext cx="993240" cy="3064320"/>
              </p14:xfrm>
            </p:contentPart>
          </mc:Choice>
          <mc:Fallback>
            <p:pic>
              <p:nvPicPr>
                <p:cNvPr id="10" name="Freihand 9">
                  <a:extLst>
                    <a:ext uri="{FF2B5EF4-FFF2-40B4-BE49-F238E27FC236}">
                      <a16:creationId xmlns:a16="http://schemas.microsoft.com/office/drawing/2014/main" id="{A2AD3D83-07C4-E744-6CEE-B5E778678DD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294823" y="-23760"/>
                  <a:ext cx="1118834" cy="318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1" name="Freihand 10">
                  <a:extLst>
                    <a:ext uri="{FF2B5EF4-FFF2-40B4-BE49-F238E27FC236}">
                      <a16:creationId xmlns:a16="http://schemas.microsoft.com/office/drawing/2014/main" id="{ED5BDAFA-E741-3F38-C6CE-FA4A8DF01D56}"/>
                    </a:ext>
                  </a:extLst>
                </p14:cNvPr>
                <p14:cNvContentPartPr/>
                <p14:nvPr/>
              </p14:nvContentPartPr>
              <p14:xfrm>
                <a:off x="3867480" y="2202840"/>
                <a:ext cx="582480" cy="648360"/>
              </p14:xfrm>
            </p:contentPart>
          </mc:Choice>
          <mc:Fallback>
            <p:pic>
              <p:nvPicPr>
                <p:cNvPr id="11" name="Freihand 10">
                  <a:extLst>
                    <a:ext uri="{FF2B5EF4-FFF2-40B4-BE49-F238E27FC236}">
                      <a16:creationId xmlns:a16="http://schemas.microsoft.com/office/drawing/2014/main" id="{ED5BDAFA-E741-3F38-C6CE-FA4A8DF01D5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804480" y="2139840"/>
                  <a:ext cx="708120" cy="77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4" name="Freihand 13">
                  <a:extLst>
                    <a:ext uri="{FF2B5EF4-FFF2-40B4-BE49-F238E27FC236}">
                      <a16:creationId xmlns:a16="http://schemas.microsoft.com/office/drawing/2014/main" id="{CE490294-09AE-8D49-1CA2-8D0221FC944B}"/>
                    </a:ext>
                  </a:extLst>
                </p14:cNvPr>
                <p14:cNvContentPartPr/>
                <p14:nvPr/>
              </p14:nvContentPartPr>
              <p14:xfrm>
                <a:off x="4553280" y="2118240"/>
                <a:ext cx="285840" cy="1293120"/>
              </p14:xfrm>
            </p:contentPart>
          </mc:Choice>
          <mc:Fallback>
            <p:pic>
              <p:nvPicPr>
                <p:cNvPr id="14" name="Freihand 13">
                  <a:extLst>
                    <a:ext uri="{FF2B5EF4-FFF2-40B4-BE49-F238E27FC236}">
                      <a16:creationId xmlns:a16="http://schemas.microsoft.com/office/drawing/2014/main" id="{CE490294-09AE-8D49-1CA2-8D0221FC944B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490201" y="2055240"/>
                  <a:ext cx="411638" cy="14187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Titel 1">
            <a:extLst>
              <a:ext uri="{FF2B5EF4-FFF2-40B4-BE49-F238E27FC236}">
                <a16:creationId xmlns:a16="http://schemas.microsoft.com/office/drawing/2014/main" id="{E6761F3D-8B0C-C433-5207-12A63B8E02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428" y="200796"/>
            <a:ext cx="7732046" cy="1094511"/>
          </a:xfrm>
          <a:solidFill>
            <a:srgbClr val="A52522"/>
          </a:solidFill>
        </p:spPr>
        <p:txBody>
          <a:bodyPr rtlCol="0"/>
          <a:lstStyle/>
          <a:p>
            <a:r>
              <a:rPr lang="de" sz="5200"/>
              <a:t>Demo </a:t>
            </a:r>
            <a:r>
              <a:rPr lang="de" sz="5200" err="1"/>
              <a:t>Map</a:t>
            </a:r>
            <a:endParaRPr lang="de" sz="520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6F80814B-C577-1BE5-AA06-27E4680A50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9DAF382A-78FA-B501-873B-39D32147B83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98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232024" y="1411513"/>
            <a:ext cx="7726364" cy="530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855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E4FB2-FADA-F982-EC40-6828B6B26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74CCAE-FA7D-386D-BC78-092E758A06C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271342" y="6356350"/>
            <a:ext cx="1539658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smtClean="0"/>
              <a:pPr rtl="0"/>
              <a:t>6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Freihand 8">
                <a:extLst>
                  <a:ext uri="{FF2B5EF4-FFF2-40B4-BE49-F238E27FC236}">
                    <a16:creationId xmlns:a16="http://schemas.microsoft.com/office/drawing/2014/main" id="{BCA62DA4-B24E-D003-FB31-3BD81A453C18}"/>
                  </a:ext>
                </a:extLst>
              </p14:cNvPr>
              <p14:cNvContentPartPr/>
              <p14:nvPr/>
            </p14:nvContentPartPr>
            <p14:xfrm>
              <a:off x="4572000" y="1112400"/>
              <a:ext cx="360" cy="360"/>
            </p14:xfrm>
          </p:contentPart>
        </mc:Choice>
        <mc:Fallback>
          <p:pic>
            <p:nvPicPr>
              <p:cNvPr id="9" name="Freihand 8">
                <a:extLst>
                  <a:ext uri="{FF2B5EF4-FFF2-40B4-BE49-F238E27FC236}">
                    <a16:creationId xmlns:a16="http://schemas.microsoft.com/office/drawing/2014/main" id="{BCA62DA4-B24E-D003-FB31-3BD81A453C1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09000" y="1049400"/>
                <a:ext cx="126000" cy="12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707CE43D-4B3D-EB99-A352-4247AB9AD275}"/>
              </a:ext>
            </a:extLst>
          </p:cNvPr>
          <p:cNvGrpSpPr/>
          <p:nvPr/>
        </p:nvGrpSpPr>
        <p:grpSpPr>
          <a:xfrm>
            <a:off x="3867480" y="39240"/>
            <a:ext cx="1483560" cy="3372120"/>
            <a:chOff x="3867480" y="39240"/>
            <a:chExt cx="1483560" cy="3372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0" name="Freihand 9">
                  <a:extLst>
                    <a:ext uri="{FF2B5EF4-FFF2-40B4-BE49-F238E27FC236}">
                      <a16:creationId xmlns:a16="http://schemas.microsoft.com/office/drawing/2014/main" id="{EB6B4055-36F0-750F-AE98-6FF9DB69026C}"/>
                    </a:ext>
                  </a:extLst>
                </p14:cNvPr>
                <p14:cNvContentPartPr/>
                <p14:nvPr/>
              </p14:nvContentPartPr>
              <p14:xfrm>
                <a:off x="4357800" y="39240"/>
                <a:ext cx="993240" cy="3064320"/>
              </p14:xfrm>
            </p:contentPart>
          </mc:Choice>
          <mc:Fallback>
            <p:pic>
              <p:nvPicPr>
                <p:cNvPr id="10" name="Freihand 9">
                  <a:extLst>
                    <a:ext uri="{FF2B5EF4-FFF2-40B4-BE49-F238E27FC236}">
                      <a16:creationId xmlns:a16="http://schemas.microsoft.com/office/drawing/2014/main" id="{EB6B4055-36F0-750F-AE98-6FF9DB69026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294823" y="-23760"/>
                  <a:ext cx="1118834" cy="318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1" name="Freihand 10">
                  <a:extLst>
                    <a:ext uri="{FF2B5EF4-FFF2-40B4-BE49-F238E27FC236}">
                      <a16:creationId xmlns:a16="http://schemas.microsoft.com/office/drawing/2014/main" id="{278A9485-0F66-FC85-C169-FAACD4A90BAE}"/>
                    </a:ext>
                  </a:extLst>
                </p14:cNvPr>
                <p14:cNvContentPartPr/>
                <p14:nvPr/>
              </p14:nvContentPartPr>
              <p14:xfrm>
                <a:off x="3867480" y="2202840"/>
                <a:ext cx="582480" cy="648360"/>
              </p14:xfrm>
            </p:contentPart>
          </mc:Choice>
          <mc:Fallback>
            <p:pic>
              <p:nvPicPr>
                <p:cNvPr id="11" name="Freihand 10">
                  <a:extLst>
                    <a:ext uri="{FF2B5EF4-FFF2-40B4-BE49-F238E27FC236}">
                      <a16:creationId xmlns:a16="http://schemas.microsoft.com/office/drawing/2014/main" id="{278A9485-0F66-FC85-C169-FAACD4A90BA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804480" y="2139840"/>
                  <a:ext cx="708120" cy="77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4" name="Freihand 13">
                  <a:extLst>
                    <a:ext uri="{FF2B5EF4-FFF2-40B4-BE49-F238E27FC236}">
                      <a16:creationId xmlns:a16="http://schemas.microsoft.com/office/drawing/2014/main" id="{15C590DA-4769-EF94-795B-F8BE79EC9432}"/>
                    </a:ext>
                  </a:extLst>
                </p14:cNvPr>
                <p14:cNvContentPartPr/>
                <p14:nvPr/>
              </p14:nvContentPartPr>
              <p14:xfrm>
                <a:off x="4553280" y="2118240"/>
                <a:ext cx="285840" cy="1293120"/>
              </p14:xfrm>
            </p:contentPart>
          </mc:Choice>
          <mc:Fallback>
            <p:pic>
              <p:nvPicPr>
                <p:cNvPr id="14" name="Freihand 13">
                  <a:extLst>
                    <a:ext uri="{FF2B5EF4-FFF2-40B4-BE49-F238E27FC236}">
                      <a16:creationId xmlns:a16="http://schemas.microsoft.com/office/drawing/2014/main" id="{15C590DA-4769-EF94-795B-F8BE79EC9432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490201" y="2055240"/>
                  <a:ext cx="411638" cy="14187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Titel 1">
            <a:extLst>
              <a:ext uri="{FF2B5EF4-FFF2-40B4-BE49-F238E27FC236}">
                <a16:creationId xmlns:a16="http://schemas.microsoft.com/office/drawing/2014/main" id="{CC36424E-4708-3E04-D4C3-64DC1846F8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428" y="200796"/>
            <a:ext cx="7732046" cy="1094511"/>
          </a:xfrm>
          <a:solidFill>
            <a:srgbClr val="A52522"/>
          </a:solidFill>
        </p:spPr>
        <p:txBody>
          <a:bodyPr rtlCol="0"/>
          <a:lstStyle/>
          <a:p>
            <a:r>
              <a:rPr lang="de" sz="5200"/>
              <a:t>Demo Chatbot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80497325-A3FA-286E-3AB5-FEC49FE49E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3">
            <a:hlinkClick r:id="" action="ppaction://media"/>
            <a:extLst>
              <a:ext uri="{FF2B5EF4-FFF2-40B4-BE49-F238E27FC236}">
                <a16:creationId xmlns:a16="http://schemas.microsoft.com/office/drawing/2014/main" id="{7FA314BE-94F9-97F2-3B27-430D97ABE0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219930" y="1417562"/>
            <a:ext cx="7744506" cy="529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37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F5562-6D07-AC57-7EF6-028AA8A2B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D08D43-42F7-7014-4C32-B5FD7580E66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271342" y="6356350"/>
            <a:ext cx="1539658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smtClean="0"/>
              <a:pPr rtl="0"/>
              <a:t>7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Freihand 8">
                <a:extLst>
                  <a:ext uri="{FF2B5EF4-FFF2-40B4-BE49-F238E27FC236}">
                    <a16:creationId xmlns:a16="http://schemas.microsoft.com/office/drawing/2014/main" id="{B4196772-4BE6-0588-1F81-ACAC3328B318}"/>
                  </a:ext>
                </a:extLst>
              </p14:cNvPr>
              <p14:cNvContentPartPr/>
              <p14:nvPr/>
            </p14:nvContentPartPr>
            <p14:xfrm>
              <a:off x="4572000" y="1112400"/>
              <a:ext cx="360" cy="360"/>
            </p14:xfrm>
          </p:contentPart>
        </mc:Choice>
        <mc:Fallback>
          <p:pic>
            <p:nvPicPr>
              <p:cNvPr id="9" name="Freihand 8">
                <a:extLst>
                  <a:ext uri="{FF2B5EF4-FFF2-40B4-BE49-F238E27FC236}">
                    <a16:creationId xmlns:a16="http://schemas.microsoft.com/office/drawing/2014/main" id="{B4196772-4BE6-0588-1F81-ACAC3328B31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09000" y="1049400"/>
                <a:ext cx="126000" cy="12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6DD8FA5-5834-B7ED-EE4B-3788AFBF169D}"/>
              </a:ext>
            </a:extLst>
          </p:cNvPr>
          <p:cNvGrpSpPr/>
          <p:nvPr/>
        </p:nvGrpSpPr>
        <p:grpSpPr>
          <a:xfrm>
            <a:off x="3867480" y="39240"/>
            <a:ext cx="1483560" cy="3372120"/>
            <a:chOff x="3867480" y="39240"/>
            <a:chExt cx="1483560" cy="3372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0" name="Freihand 9">
                  <a:extLst>
                    <a:ext uri="{FF2B5EF4-FFF2-40B4-BE49-F238E27FC236}">
                      <a16:creationId xmlns:a16="http://schemas.microsoft.com/office/drawing/2014/main" id="{D7AE2957-84E5-1935-2DF1-BB9BF1E7685A}"/>
                    </a:ext>
                  </a:extLst>
                </p14:cNvPr>
                <p14:cNvContentPartPr/>
                <p14:nvPr/>
              </p14:nvContentPartPr>
              <p14:xfrm>
                <a:off x="4357800" y="39240"/>
                <a:ext cx="993240" cy="3064320"/>
              </p14:xfrm>
            </p:contentPart>
          </mc:Choice>
          <mc:Fallback>
            <p:pic>
              <p:nvPicPr>
                <p:cNvPr id="10" name="Freihand 9">
                  <a:extLst>
                    <a:ext uri="{FF2B5EF4-FFF2-40B4-BE49-F238E27FC236}">
                      <a16:creationId xmlns:a16="http://schemas.microsoft.com/office/drawing/2014/main" id="{D7AE2957-84E5-1935-2DF1-BB9BF1E7685A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294823" y="-23760"/>
                  <a:ext cx="1118834" cy="318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1" name="Freihand 10">
                  <a:extLst>
                    <a:ext uri="{FF2B5EF4-FFF2-40B4-BE49-F238E27FC236}">
                      <a16:creationId xmlns:a16="http://schemas.microsoft.com/office/drawing/2014/main" id="{638AC9CF-E604-B42F-BE18-2FDB1554597F}"/>
                    </a:ext>
                  </a:extLst>
                </p14:cNvPr>
                <p14:cNvContentPartPr/>
                <p14:nvPr/>
              </p14:nvContentPartPr>
              <p14:xfrm>
                <a:off x="3867480" y="2202840"/>
                <a:ext cx="582480" cy="648360"/>
              </p14:xfrm>
            </p:contentPart>
          </mc:Choice>
          <mc:Fallback>
            <p:pic>
              <p:nvPicPr>
                <p:cNvPr id="11" name="Freihand 10">
                  <a:extLst>
                    <a:ext uri="{FF2B5EF4-FFF2-40B4-BE49-F238E27FC236}">
                      <a16:creationId xmlns:a16="http://schemas.microsoft.com/office/drawing/2014/main" id="{638AC9CF-E604-B42F-BE18-2FDB1554597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804480" y="2139840"/>
                  <a:ext cx="708120" cy="77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4" name="Freihand 13">
                  <a:extLst>
                    <a:ext uri="{FF2B5EF4-FFF2-40B4-BE49-F238E27FC236}">
                      <a16:creationId xmlns:a16="http://schemas.microsoft.com/office/drawing/2014/main" id="{4E2B4C2B-B4E1-8A95-9420-76035A4AFDDB}"/>
                    </a:ext>
                  </a:extLst>
                </p14:cNvPr>
                <p14:cNvContentPartPr/>
                <p14:nvPr/>
              </p14:nvContentPartPr>
              <p14:xfrm>
                <a:off x="4553280" y="2118240"/>
                <a:ext cx="285840" cy="1293120"/>
              </p14:xfrm>
            </p:contentPart>
          </mc:Choice>
          <mc:Fallback>
            <p:pic>
              <p:nvPicPr>
                <p:cNvPr id="14" name="Freihand 13">
                  <a:extLst>
                    <a:ext uri="{FF2B5EF4-FFF2-40B4-BE49-F238E27FC236}">
                      <a16:creationId xmlns:a16="http://schemas.microsoft.com/office/drawing/2014/main" id="{4E2B4C2B-B4E1-8A95-9420-76035A4AFDDB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490201" y="2055240"/>
                  <a:ext cx="411638" cy="14187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Titel 1">
            <a:extLst>
              <a:ext uri="{FF2B5EF4-FFF2-40B4-BE49-F238E27FC236}">
                <a16:creationId xmlns:a16="http://schemas.microsoft.com/office/drawing/2014/main" id="{38ABFAAB-B4C7-2C9A-346F-436A6D503C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428" y="667447"/>
            <a:ext cx="11547952" cy="1632045"/>
          </a:xfrm>
          <a:solidFill>
            <a:srgbClr val="A52522"/>
          </a:solidFill>
        </p:spPr>
        <p:txBody>
          <a:bodyPr rtlCol="0"/>
          <a:lstStyle/>
          <a:p>
            <a:r>
              <a:rPr lang="de" sz="5200"/>
              <a:t>Next </a:t>
            </a:r>
            <a:r>
              <a:rPr lang="de" sz="5200" err="1"/>
              <a:t>Steps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50BB848-0E69-2090-7503-EEEDAF61A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428" y="3506042"/>
            <a:ext cx="12013263" cy="185052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buChar char="•"/>
            </a:pPr>
            <a:r>
              <a:rPr lang="de" sz="3200" err="1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Collect</a:t>
            </a:r>
            <a:r>
              <a:rPr lang="de" sz="3200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 &amp; </a:t>
            </a:r>
            <a:r>
              <a:rPr lang="de" sz="3200" err="1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structure</a:t>
            </a:r>
            <a:r>
              <a:rPr lang="de" sz="3200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 real-</a:t>
            </a:r>
            <a:r>
              <a:rPr lang="de" sz="3200" err="1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world</a:t>
            </a:r>
            <a:r>
              <a:rPr lang="de" sz="3200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 </a:t>
            </a:r>
            <a:r>
              <a:rPr lang="de" sz="3200" err="1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data</a:t>
            </a:r>
            <a:r>
              <a:rPr lang="de" sz="3200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 </a:t>
            </a:r>
            <a:endParaRPr lang="de-DE" sz="3200">
              <a:solidFill>
                <a:srgbClr val="3A3A3A"/>
              </a:solidFill>
              <a:latin typeface="Bahnschrift"/>
              <a:ea typeface="+mn-lt"/>
              <a:cs typeface="Arial"/>
            </a:endParaRPr>
          </a:p>
          <a:p>
            <a:pPr marL="342900" indent="-342900">
              <a:buChar char="•"/>
            </a:pPr>
            <a:r>
              <a:rPr lang="de" sz="3200" err="1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Develop</a:t>
            </a:r>
            <a:r>
              <a:rPr lang="de" sz="3200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 smart </a:t>
            </a:r>
            <a:r>
              <a:rPr lang="de" sz="3200" err="1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recommendation</a:t>
            </a:r>
            <a:r>
              <a:rPr lang="de" sz="3200">
                <a:solidFill>
                  <a:srgbClr val="0E0E0E"/>
                </a:solidFill>
                <a:latin typeface="Bahnschrift"/>
                <a:ea typeface="+mn-lt"/>
                <a:cs typeface="+mn-lt"/>
              </a:rPr>
              <a:t> algorithm</a:t>
            </a:r>
            <a:endParaRPr lang="de" sz="3200">
              <a:solidFill>
                <a:srgbClr val="0E0E0E"/>
              </a:solidFill>
              <a:latin typeface="Bahnschrift"/>
              <a:cs typeface="Arial"/>
            </a:endParaRPr>
          </a:p>
          <a:p>
            <a:pPr marL="457200" indent="-457200">
              <a:buChar char="•"/>
            </a:pPr>
            <a:endParaRPr lang="de" sz="2000">
              <a:latin typeface="Arial"/>
              <a:cs typeface="Arial"/>
            </a:endParaRPr>
          </a:p>
          <a:p>
            <a:pPr rtl="0"/>
            <a:endParaRPr lang="en-US" sz="20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78154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platzhalter 3" descr="Ein Bild, das draußen, Himmel, Baum, Landschaft enthält.&#10;&#10;KI-generierte Inhalte können fehlerhaft sein.">
            <a:extLst>
              <a:ext uri="{FF2B5EF4-FFF2-40B4-BE49-F238E27FC236}">
                <a16:creationId xmlns:a16="http://schemas.microsoft.com/office/drawing/2014/main" id="{D0F41D1F-A4A5-6155-4028-C841AB49960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942106" y="0"/>
            <a:ext cx="10293433" cy="6858000"/>
          </a:xfrm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6F184A0C-9BEC-C286-0D96-CDD0FA89D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057" y="576599"/>
            <a:ext cx="11222181" cy="1632044"/>
          </a:xfrm>
          <a:solidFill>
            <a:srgbClr val="A52522"/>
          </a:solidFill>
        </p:spPr>
        <p:txBody>
          <a:bodyPr rtlCol="0"/>
          <a:lstStyle/>
          <a:p>
            <a:r>
              <a:rPr lang="de" sz="6000"/>
              <a:t>COme visit Salzburg</a:t>
            </a:r>
            <a:endParaRPr lang="de-DE" sz="6000"/>
          </a:p>
        </p:txBody>
      </p:sp>
    </p:spTree>
    <p:extLst>
      <p:ext uri="{BB962C8B-B14F-4D97-AF65-F5344CB8AC3E}">
        <p14:creationId xmlns:p14="http://schemas.microsoft.com/office/powerpoint/2010/main" val="1848613616"/>
      </p:ext>
    </p:extLst>
  </p:cSld>
  <p:clrMapOvr>
    <a:masterClrMapping/>
  </p:clrMapOvr>
</p:sld>
</file>

<file path=ppt/theme/theme1.xml><?xml version="1.0" encoding="utf-8"?>
<a:theme xmlns:a="http://schemas.openxmlformats.org/drawingml/2006/main" name="Benutzerdefiniert">
  <a:themeElements>
    <a:clrScheme name="Creative Red 1">
      <a:dk1>
        <a:srgbClr val="000000"/>
      </a:dk1>
      <a:lt1>
        <a:srgbClr val="FFFFFF"/>
      </a:lt1>
      <a:dk2>
        <a:srgbClr val="3A3A3A"/>
      </a:dk2>
      <a:lt2>
        <a:srgbClr val="E7E6E6"/>
      </a:lt2>
      <a:accent1>
        <a:srgbClr val="632423"/>
      </a:accent1>
      <a:accent2>
        <a:srgbClr val="B51200"/>
      </a:accent2>
      <a:accent3>
        <a:srgbClr val="FD1B17"/>
      </a:accent3>
      <a:accent4>
        <a:srgbClr val="F9EBE5"/>
      </a:accent4>
      <a:accent5>
        <a:srgbClr val="03C9C6"/>
      </a:accent5>
      <a:accent6>
        <a:srgbClr val="01B9D1"/>
      </a:accent6>
      <a:hlink>
        <a:srgbClr val="0563C1"/>
      </a:hlink>
      <a:folHlink>
        <a:srgbClr val="954F72"/>
      </a:folHlink>
    </a:clrScheme>
    <a:fontScheme name="Custom 76">
      <a:majorFont>
        <a:latin typeface="Bahnschrif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580736_win32_kb_v3" id="{D7A3E551-3D61-4CA5-934F-4DAFCF7401BD}" vid="{D7B46FAE-2643-4A5F-85EB-71F421ADCF21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71820A00DAF1A48827227DD128B2972" ma:contentTypeVersion="10" ma:contentTypeDescription="Ein neues Dokument erstellen." ma:contentTypeScope="" ma:versionID="a81c4e78a36aa3cdacb1e0cdaa7d381f">
  <xsd:schema xmlns:xsd="http://www.w3.org/2001/XMLSchema" xmlns:xs="http://www.w3.org/2001/XMLSchema" xmlns:p="http://schemas.microsoft.com/office/2006/metadata/properties" xmlns:ns3="809b9dcd-6488-40b3-bd41-4f4a85957a0c" targetNamespace="http://schemas.microsoft.com/office/2006/metadata/properties" ma:root="true" ma:fieldsID="7540aa7333c574a36f9b0306615d8a6b" ns3:_="">
    <xsd:import namespace="809b9dcd-6488-40b3-bd41-4f4a85957a0c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9b9dcd-6488-40b3-bd41-4f4a85957a0c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09b9dcd-6488-40b3-bd41-4f4a85957a0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286CA9-D506-40DD-87CD-4DE15AE7A2AA}">
  <ds:schemaRefs>
    <ds:schemaRef ds:uri="809b9dcd-6488-40b3-bd41-4f4a85957a0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6A49627-BF3F-409F-AD52-1B30DD7AB3C6}">
  <ds:schemaRefs>
    <ds:schemaRef ds:uri="809b9dcd-6488-40b3-bd41-4f4a85957a0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1AE3212-FDDD-4F52-95D5-3CE5C732A69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Breitbild</PresentationFormat>
  <Slides>8</Slides>
  <Notes>0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9" baseType="lpstr">
      <vt:lpstr>Benutzerdefiniert</vt:lpstr>
      <vt:lpstr>SalzGuide</vt:lpstr>
      <vt:lpstr>Problem</vt:lpstr>
      <vt:lpstr>Solutions</vt:lpstr>
      <vt:lpstr>Demo Filter</vt:lpstr>
      <vt:lpstr>Demo Map</vt:lpstr>
      <vt:lpstr>Demo Chatbot</vt:lpstr>
      <vt:lpstr>Next Steps</vt:lpstr>
      <vt:lpstr>COme visit Salzburg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cp:revision>46</cp:revision>
  <dcterms:created xsi:type="dcterms:W3CDTF">2021-09-07T04:41:26Z</dcterms:created>
  <dcterms:modified xsi:type="dcterms:W3CDTF">2025-11-09T11:48:25Z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0x010100F71820A00DAF1A48827227DD128B2972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etDate">
    <vt:lpwstr>2022-05-03T19:17:58Z</vt:lpwstr>
  </property>
  <property fmtid="{D5CDD505-2E9C-101B-9397-08002B2CF9AE}" pid="5" name="MSIP_Label_f42aa342-8706-4288-bd11-ebb85995028c_Method">
    <vt:lpwstr>Standard</vt:lpwstr>
  </property>
  <property fmtid="{D5CDD505-2E9C-101B-9397-08002B2CF9AE}" pid="6" name="MSIP_Label_f42aa342-8706-4288-bd11-ebb85995028c_Name">
    <vt:lpwstr>Internal</vt:lpwstr>
  </property>
  <property fmtid="{D5CDD505-2E9C-101B-9397-08002B2CF9AE}" pid="7" name="MSIP_Label_f42aa342-8706-4288-bd11-ebb85995028c_SiteId">
    <vt:lpwstr>72f988bf-86f1-41af-91ab-2d7cd011db47</vt:lpwstr>
  </property>
  <property fmtid="{D5CDD505-2E9C-101B-9397-08002B2CF9AE}" pid="8" name="MSIP_Label_f42aa342-8706-4288-bd11-ebb85995028c_ActionId">
    <vt:lpwstr>25d63fd1-0370-4d03-a1c2-b2f22483dbaf</vt:lpwstr>
  </property>
  <property fmtid="{D5CDD505-2E9C-101B-9397-08002B2CF9AE}" pid="9" name="MSIP_Label_f42aa342-8706-4288-bd11-ebb85995028c_ContentBits">
    <vt:lpwstr>0</vt:lpwstr>
  </property>
  <property fmtid="{D5CDD505-2E9C-101B-9397-08002B2CF9AE}" pid="10" name="MediaServiceImageTags">
    <vt:lpwstr/>
  </property>
</Properties>
</file>